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4" r:id="rId5"/>
    <p:sldId id="267" r:id="rId6"/>
    <p:sldId id="268" r:id="rId7"/>
    <p:sldId id="269" r:id="rId8"/>
    <p:sldId id="291" r:id="rId9"/>
    <p:sldId id="290" r:id="rId10"/>
    <p:sldId id="270" r:id="rId11"/>
    <p:sldId id="262" r:id="rId12"/>
    <p:sldId id="265" r:id="rId13"/>
    <p:sldId id="266" r:id="rId14"/>
    <p:sldId id="261" r:id="rId15"/>
    <p:sldId id="292" r:id="rId16"/>
    <p:sldId id="295" r:id="rId17"/>
    <p:sldId id="272" r:id="rId18"/>
    <p:sldId id="276" r:id="rId19"/>
    <p:sldId id="273" r:id="rId20"/>
    <p:sldId id="274" r:id="rId21"/>
    <p:sldId id="275" r:id="rId22"/>
    <p:sldId id="277" r:id="rId23"/>
    <p:sldId id="278" r:id="rId24"/>
    <p:sldId id="279" r:id="rId25"/>
    <p:sldId id="280" r:id="rId26"/>
    <p:sldId id="283" r:id="rId27"/>
    <p:sldId id="281" r:id="rId28"/>
    <p:sldId id="282" r:id="rId29"/>
    <p:sldId id="284" r:id="rId30"/>
    <p:sldId id="285" r:id="rId31"/>
    <p:sldId id="286" r:id="rId32"/>
    <p:sldId id="287" r:id="rId33"/>
    <p:sldId id="293" r:id="rId34"/>
    <p:sldId id="296" r:id="rId35"/>
    <p:sldId id="297" r:id="rId36"/>
    <p:sldId id="298" r:id="rId37"/>
    <p:sldId id="311" r:id="rId38"/>
    <p:sldId id="294" r:id="rId39"/>
    <p:sldId id="299" r:id="rId40"/>
    <p:sldId id="300" r:id="rId41"/>
    <p:sldId id="301" r:id="rId42"/>
    <p:sldId id="304" r:id="rId43"/>
    <p:sldId id="302" r:id="rId44"/>
    <p:sldId id="303" r:id="rId45"/>
    <p:sldId id="305" r:id="rId46"/>
    <p:sldId id="306" r:id="rId47"/>
    <p:sldId id="307" r:id="rId48"/>
    <p:sldId id="308" r:id="rId49"/>
    <p:sldId id="309" r:id="rId50"/>
    <p:sldId id="310" r:id="rId51"/>
    <p:sldId id="263" r:id="rId52"/>
    <p:sldId id="288" r:id="rId53"/>
    <p:sldId id="289" r:id="rId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E741"/>
    <a:srgbClr val="FEEB5C"/>
    <a:srgbClr val="F8DB02"/>
    <a:srgbClr val="FEF4A8"/>
    <a:srgbClr val="FDE955"/>
    <a:srgbClr val="FCDE04"/>
    <a:srgbClr val="ACDB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A0C17A-98FD-48B6-B65C-9B7CEC9CF3D4}" type="doc">
      <dgm:prSet loTypeId="urn:microsoft.com/office/officeart/2005/8/layout/matrix2" loCatId="matrix" qsTypeId="urn:microsoft.com/office/officeart/2005/8/quickstyle/simple1" qsCatId="simple" csTypeId="urn:microsoft.com/office/officeart/2005/8/colors/accent1_2" csCatId="accent1" phldr="1"/>
      <dgm:spPr/>
      <dgm:t>
        <a:bodyPr/>
        <a:lstStyle/>
        <a:p>
          <a:endParaRPr lang="zh-CN" altLang="en-US"/>
        </a:p>
      </dgm:t>
    </dgm:pt>
    <dgm:pt modelId="{AF364046-9D40-4710-A5C9-E022A55B9852}">
      <dgm:prSet phldrT="[文本]"/>
      <dgm:spPr>
        <a:solidFill>
          <a:srgbClr val="ACDBE2"/>
        </a:solidFill>
      </dgm:spPr>
      <dgm:t>
        <a:bodyPr/>
        <a:lstStyle/>
        <a:p>
          <a:r>
            <a:rPr lang="zh-CN" altLang="en-US" dirty="0">
              <a:solidFill>
                <a:schemeClr val="bg1"/>
              </a:solidFill>
            </a:rPr>
            <a:t>项目背景</a:t>
          </a:r>
        </a:p>
      </dgm:t>
    </dgm:pt>
    <dgm:pt modelId="{1113ED9E-5F6E-422E-BCA2-46977CBEA387}" type="parTrans" cxnId="{7C862803-F834-40BB-A48F-BCE408667B8E}">
      <dgm:prSet/>
      <dgm:spPr/>
      <dgm:t>
        <a:bodyPr/>
        <a:lstStyle/>
        <a:p>
          <a:endParaRPr lang="zh-CN" altLang="en-US"/>
        </a:p>
      </dgm:t>
    </dgm:pt>
    <dgm:pt modelId="{5AFAF311-9900-49EB-BB82-BF868CFB93D1}" type="sibTrans" cxnId="{7C862803-F834-40BB-A48F-BCE408667B8E}">
      <dgm:prSet/>
      <dgm:spPr/>
      <dgm:t>
        <a:bodyPr/>
        <a:lstStyle/>
        <a:p>
          <a:endParaRPr lang="zh-CN" altLang="en-US"/>
        </a:p>
      </dgm:t>
    </dgm:pt>
    <dgm:pt modelId="{B5C958C4-7C38-4DFB-BC63-01E26B2B8A5D}">
      <dgm:prSet phldrT="[文本]"/>
      <dgm:spPr>
        <a:solidFill>
          <a:srgbClr val="FCDE04"/>
        </a:solidFill>
      </dgm:spPr>
      <dgm:t>
        <a:bodyPr/>
        <a:lstStyle/>
        <a:p>
          <a:r>
            <a:rPr lang="zh-CN" altLang="en-US" dirty="0">
              <a:solidFill>
                <a:sysClr val="windowText" lastClr="000000"/>
              </a:solidFill>
            </a:rPr>
            <a:t>团队介绍</a:t>
          </a:r>
        </a:p>
      </dgm:t>
    </dgm:pt>
    <dgm:pt modelId="{62D77309-D888-4372-83F7-3CE909CE2461}" type="parTrans" cxnId="{8AB10CDE-A78C-408C-98E4-BF0FCDFDB4B7}">
      <dgm:prSet/>
      <dgm:spPr/>
      <dgm:t>
        <a:bodyPr/>
        <a:lstStyle/>
        <a:p>
          <a:endParaRPr lang="zh-CN" altLang="en-US"/>
        </a:p>
      </dgm:t>
    </dgm:pt>
    <dgm:pt modelId="{8794A5A3-FB52-416A-B9BA-1C7941047C04}" type="sibTrans" cxnId="{8AB10CDE-A78C-408C-98E4-BF0FCDFDB4B7}">
      <dgm:prSet/>
      <dgm:spPr/>
      <dgm:t>
        <a:bodyPr/>
        <a:lstStyle/>
        <a:p>
          <a:endParaRPr lang="zh-CN" altLang="en-US"/>
        </a:p>
      </dgm:t>
    </dgm:pt>
    <dgm:pt modelId="{799AAEEF-359D-4462-B0AD-36E28007BA29}">
      <dgm:prSet phldrT="[文本]"/>
      <dgm:spPr>
        <a:solidFill>
          <a:srgbClr val="FCDE04"/>
        </a:solidFill>
      </dgm:spPr>
      <dgm:t>
        <a:bodyPr/>
        <a:lstStyle/>
        <a:p>
          <a:r>
            <a:rPr lang="zh-CN" altLang="en-US" dirty="0">
              <a:solidFill>
                <a:sysClr val="windowText" lastClr="000000"/>
              </a:solidFill>
            </a:rPr>
            <a:t>项目功能</a:t>
          </a:r>
        </a:p>
      </dgm:t>
    </dgm:pt>
    <dgm:pt modelId="{6ED10ACC-7B32-4133-88FD-A13E228FE979}" type="parTrans" cxnId="{F5529E79-FD69-4F90-9FFC-631C6AB0A6D9}">
      <dgm:prSet/>
      <dgm:spPr/>
      <dgm:t>
        <a:bodyPr/>
        <a:lstStyle/>
        <a:p>
          <a:endParaRPr lang="zh-CN" altLang="en-US"/>
        </a:p>
      </dgm:t>
    </dgm:pt>
    <dgm:pt modelId="{0BA53672-32C1-4AF9-BCC4-98E1A1063FFD}" type="sibTrans" cxnId="{F5529E79-FD69-4F90-9FFC-631C6AB0A6D9}">
      <dgm:prSet/>
      <dgm:spPr/>
      <dgm:t>
        <a:bodyPr/>
        <a:lstStyle/>
        <a:p>
          <a:endParaRPr lang="zh-CN" altLang="en-US"/>
        </a:p>
      </dgm:t>
    </dgm:pt>
    <dgm:pt modelId="{8D2F5487-3CA1-4DEE-892F-2592174128C1}">
      <dgm:prSet phldrT="[文本]"/>
      <dgm:spPr>
        <a:solidFill>
          <a:srgbClr val="ACDBE2"/>
        </a:solidFill>
      </dgm:spPr>
      <dgm:t>
        <a:bodyPr/>
        <a:lstStyle/>
        <a:p>
          <a:r>
            <a:rPr lang="zh-CN" altLang="en-US" dirty="0"/>
            <a:t>项目总结</a:t>
          </a:r>
        </a:p>
      </dgm:t>
    </dgm:pt>
    <dgm:pt modelId="{4693605F-18A3-43D0-82EF-EB91EF85EB1E}" type="parTrans" cxnId="{2D769C11-8B7C-4E75-A52D-756EF7FE19C0}">
      <dgm:prSet/>
      <dgm:spPr/>
      <dgm:t>
        <a:bodyPr/>
        <a:lstStyle/>
        <a:p>
          <a:endParaRPr lang="zh-CN" altLang="en-US"/>
        </a:p>
      </dgm:t>
    </dgm:pt>
    <dgm:pt modelId="{EA3A8A00-ADC1-4C12-B305-9C34A4E2B928}" type="sibTrans" cxnId="{2D769C11-8B7C-4E75-A52D-756EF7FE19C0}">
      <dgm:prSet/>
      <dgm:spPr/>
      <dgm:t>
        <a:bodyPr/>
        <a:lstStyle/>
        <a:p>
          <a:endParaRPr lang="zh-CN" altLang="en-US"/>
        </a:p>
      </dgm:t>
    </dgm:pt>
    <dgm:pt modelId="{3FF5133C-552A-42F7-9E0E-51EA7B8449C5}" type="pres">
      <dgm:prSet presAssocID="{26A0C17A-98FD-48B6-B65C-9B7CEC9CF3D4}" presName="matrix" presStyleCnt="0">
        <dgm:presLayoutVars>
          <dgm:chMax val="1"/>
          <dgm:dir/>
          <dgm:resizeHandles val="exact"/>
        </dgm:presLayoutVars>
      </dgm:prSet>
      <dgm:spPr/>
    </dgm:pt>
    <dgm:pt modelId="{85F53502-0062-4599-9DDF-B8948803DDA7}" type="pres">
      <dgm:prSet presAssocID="{26A0C17A-98FD-48B6-B65C-9B7CEC9CF3D4}" presName="axisShape" presStyleLbl="bgShp" presStyleIdx="0" presStyleCnt="1"/>
      <dgm:spPr/>
    </dgm:pt>
    <dgm:pt modelId="{E20DC21C-AC22-4843-8615-15B4A950D96F}" type="pres">
      <dgm:prSet presAssocID="{26A0C17A-98FD-48B6-B65C-9B7CEC9CF3D4}" presName="rect1" presStyleLbl="node1" presStyleIdx="0" presStyleCnt="4">
        <dgm:presLayoutVars>
          <dgm:chMax val="0"/>
          <dgm:chPref val="0"/>
          <dgm:bulletEnabled val="1"/>
        </dgm:presLayoutVars>
      </dgm:prSet>
      <dgm:spPr/>
    </dgm:pt>
    <dgm:pt modelId="{F88E185E-7810-404A-B7E7-B1ED91C55860}" type="pres">
      <dgm:prSet presAssocID="{26A0C17A-98FD-48B6-B65C-9B7CEC9CF3D4}" presName="rect2" presStyleLbl="node1" presStyleIdx="1" presStyleCnt="4">
        <dgm:presLayoutVars>
          <dgm:chMax val="0"/>
          <dgm:chPref val="0"/>
          <dgm:bulletEnabled val="1"/>
        </dgm:presLayoutVars>
      </dgm:prSet>
      <dgm:spPr/>
    </dgm:pt>
    <dgm:pt modelId="{670FD3DC-FFF7-456E-BBB3-CFB1D4463AA0}" type="pres">
      <dgm:prSet presAssocID="{26A0C17A-98FD-48B6-B65C-9B7CEC9CF3D4}" presName="rect3" presStyleLbl="node1" presStyleIdx="2" presStyleCnt="4">
        <dgm:presLayoutVars>
          <dgm:chMax val="0"/>
          <dgm:chPref val="0"/>
          <dgm:bulletEnabled val="1"/>
        </dgm:presLayoutVars>
      </dgm:prSet>
      <dgm:spPr/>
    </dgm:pt>
    <dgm:pt modelId="{86ABBA0D-1F81-48BA-B075-395302AF3994}" type="pres">
      <dgm:prSet presAssocID="{26A0C17A-98FD-48B6-B65C-9B7CEC9CF3D4}" presName="rect4" presStyleLbl="node1" presStyleIdx="3" presStyleCnt="4">
        <dgm:presLayoutVars>
          <dgm:chMax val="0"/>
          <dgm:chPref val="0"/>
          <dgm:bulletEnabled val="1"/>
        </dgm:presLayoutVars>
      </dgm:prSet>
      <dgm:spPr/>
    </dgm:pt>
  </dgm:ptLst>
  <dgm:cxnLst>
    <dgm:cxn modelId="{7C862803-F834-40BB-A48F-BCE408667B8E}" srcId="{26A0C17A-98FD-48B6-B65C-9B7CEC9CF3D4}" destId="{AF364046-9D40-4710-A5C9-E022A55B9852}" srcOrd="0" destOrd="0" parTransId="{1113ED9E-5F6E-422E-BCA2-46977CBEA387}" sibTransId="{5AFAF311-9900-49EB-BB82-BF868CFB93D1}"/>
    <dgm:cxn modelId="{2D769C11-8B7C-4E75-A52D-756EF7FE19C0}" srcId="{26A0C17A-98FD-48B6-B65C-9B7CEC9CF3D4}" destId="{8D2F5487-3CA1-4DEE-892F-2592174128C1}" srcOrd="3" destOrd="0" parTransId="{4693605F-18A3-43D0-82EF-EB91EF85EB1E}" sibTransId="{EA3A8A00-ADC1-4C12-B305-9C34A4E2B928}"/>
    <dgm:cxn modelId="{F5529E79-FD69-4F90-9FFC-631C6AB0A6D9}" srcId="{26A0C17A-98FD-48B6-B65C-9B7CEC9CF3D4}" destId="{799AAEEF-359D-4462-B0AD-36E28007BA29}" srcOrd="2" destOrd="0" parTransId="{6ED10ACC-7B32-4133-88FD-A13E228FE979}" sibTransId="{0BA53672-32C1-4AF9-BCC4-98E1A1063FFD}"/>
    <dgm:cxn modelId="{4C3112A1-F8CD-4221-BFA0-D4169F4488D5}" type="presOf" srcId="{B5C958C4-7C38-4DFB-BC63-01E26B2B8A5D}" destId="{F88E185E-7810-404A-B7E7-B1ED91C55860}" srcOrd="0" destOrd="0" presId="urn:microsoft.com/office/officeart/2005/8/layout/matrix2"/>
    <dgm:cxn modelId="{B5AB98AA-90E2-42ED-B282-DC4A85FB24F2}" type="presOf" srcId="{26A0C17A-98FD-48B6-B65C-9B7CEC9CF3D4}" destId="{3FF5133C-552A-42F7-9E0E-51EA7B8449C5}" srcOrd="0" destOrd="0" presId="urn:microsoft.com/office/officeart/2005/8/layout/matrix2"/>
    <dgm:cxn modelId="{0D6AA2C4-02CF-4E51-B764-CFA166745959}" type="presOf" srcId="{8D2F5487-3CA1-4DEE-892F-2592174128C1}" destId="{86ABBA0D-1F81-48BA-B075-395302AF3994}" srcOrd="0" destOrd="0" presId="urn:microsoft.com/office/officeart/2005/8/layout/matrix2"/>
    <dgm:cxn modelId="{ADA27BD0-F5DF-486A-8F7A-5C4536F6F0A8}" type="presOf" srcId="{799AAEEF-359D-4462-B0AD-36E28007BA29}" destId="{670FD3DC-FFF7-456E-BBB3-CFB1D4463AA0}" srcOrd="0" destOrd="0" presId="urn:microsoft.com/office/officeart/2005/8/layout/matrix2"/>
    <dgm:cxn modelId="{8AB10CDE-A78C-408C-98E4-BF0FCDFDB4B7}" srcId="{26A0C17A-98FD-48B6-B65C-9B7CEC9CF3D4}" destId="{B5C958C4-7C38-4DFB-BC63-01E26B2B8A5D}" srcOrd="1" destOrd="0" parTransId="{62D77309-D888-4372-83F7-3CE909CE2461}" sibTransId="{8794A5A3-FB52-416A-B9BA-1C7941047C04}"/>
    <dgm:cxn modelId="{7C845DF6-DAA3-43C0-A61F-96CFC2BF7589}" type="presOf" srcId="{AF364046-9D40-4710-A5C9-E022A55B9852}" destId="{E20DC21C-AC22-4843-8615-15B4A950D96F}" srcOrd="0" destOrd="0" presId="urn:microsoft.com/office/officeart/2005/8/layout/matrix2"/>
    <dgm:cxn modelId="{E08174CD-AB91-4F7F-9EC8-6E23B6849C99}" type="presParOf" srcId="{3FF5133C-552A-42F7-9E0E-51EA7B8449C5}" destId="{85F53502-0062-4599-9DDF-B8948803DDA7}" srcOrd="0" destOrd="0" presId="urn:microsoft.com/office/officeart/2005/8/layout/matrix2"/>
    <dgm:cxn modelId="{A817763E-0EBD-40D7-8A54-EEF785EBF480}" type="presParOf" srcId="{3FF5133C-552A-42F7-9E0E-51EA7B8449C5}" destId="{E20DC21C-AC22-4843-8615-15B4A950D96F}" srcOrd="1" destOrd="0" presId="urn:microsoft.com/office/officeart/2005/8/layout/matrix2"/>
    <dgm:cxn modelId="{91231948-A93B-4982-854D-90F02838C406}" type="presParOf" srcId="{3FF5133C-552A-42F7-9E0E-51EA7B8449C5}" destId="{F88E185E-7810-404A-B7E7-B1ED91C55860}" srcOrd="2" destOrd="0" presId="urn:microsoft.com/office/officeart/2005/8/layout/matrix2"/>
    <dgm:cxn modelId="{5A0072FD-8D8C-42A6-B22E-B0926DD0F29C}" type="presParOf" srcId="{3FF5133C-552A-42F7-9E0E-51EA7B8449C5}" destId="{670FD3DC-FFF7-456E-BBB3-CFB1D4463AA0}" srcOrd="3" destOrd="0" presId="urn:microsoft.com/office/officeart/2005/8/layout/matrix2"/>
    <dgm:cxn modelId="{5C9B392F-1683-4E07-AF18-3AFF1460F5D2}" type="presParOf" srcId="{3FF5133C-552A-42F7-9E0E-51EA7B8449C5}" destId="{86ABBA0D-1F81-48BA-B075-395302AF3994}"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A46474-7F66-4CF3-98D0-608B4E13D9FA}" type="doc">
      <dgm:prSet loTypeId="urn:microsoft.com/office/officeart/2005/8/layout/pyramid4" loCatId="pyramid" qsTypeId="urn:microsoft.com/office/officeart/2005/8/quickstyle/3d5" qsCatId="3D" csTypeId="urn:microsoft.com/office/officeart/2005/8/colors/accent4_5" csCatId="accent4" phldr="1"/>
      <dgm:spPr/>
      <dgm:t>
        <a:bodyPr/>
        <a:lstStyle/>
        <a:p>
          <a:endParaRPr lang="zh-CN" altLang="en-US"/>
        </a:p>
      </dgm:t>
    </dgm:pt>
    <dgm:pt modelId="{90030866-D01B-4639-A0DC-D53B4BC55C94}">
      <dgm:prSet phldrT="[文本]"/>
      <dgm:spPr/>
      <dgm:t>
        <a:bodyPr/>
        <a:lstStyle/>
        <a:p>
          <a:r>
            <a:rPr lang="zh-CN" altLang="en-US" dirty="0"/>
            <a:t>系统 属性</a:t>
          </a:r>
        </a:p>
      </dgm:t>
    </dgm:pt>
    <dgm:pt modelId="{55D414DF-A8E4-4000-A85E-AEB1966859FD}" type="parTrans" cxnId="{1CB143BF-133C-41C1-A653-986E0A7B3BFA}">
      <dgm:prSet/>
      <dgm:spPr/>
      <dgm:t>
        <a:bodyPr/>
        <a:lstStyle/>
        <a:p>
          <a:endParaRPr lang="zh-CN" altLang="en-US"/>
        </a:p>
      </dgm:t>
    </dgm:pt>
    <dgm:pt modelId="{08996DBB-1BF8-4E8A-8AA4-D8976AF65C5B}" type="sibTrans" cxnId="{1CB143BF-133C-41C1-A653-986E0A7B3BFA}">
      <dgm:prSet/>
      <dgm:spPr/>
      <dgm:t>
        <a:bodyPr/>
        <a:lstStyle/>
        <a:p>
          <a:endParaRPr lang="zh-CN" altLang="en-US"/>
        </a:p>
      </dgm:t>
    </dgm:pt>
    <dgm:pt modelId="{AC18976E-09A7-4478-B2FD-AD48D53FADD8}">
      <dgm:prSet phldrT="[文本]"/>
      <dgm:spPr/>
      <dgm:t>
        <a:bodyPr/>
        <a:lstStyle/>
        <a:p>
          <a:r>
            <a:rPr lang="zh-CN" altLang="en-US" dirty="0"/>
            <a:t>主要 功能</a:t>
          </a:r>
        </a:p>
      </dgm:t>
    </dgm:pt>
    <dgm:pt modelId="{73115939-56ED-40F8-AC9F-2AC5B813461D}" type="parTrans" cxnId="{97314F81-9A8F-4023-B28A-5AB5889F0586}">
      <dgm:prSet/>
      <dgm:spPr/>
      <dgm:t>
        <a:bodyPr/>
        <a:lstStyle/>
        <a:p>
          <a:endParaRPr lang="zh-CN" altLang="en-US"/>
        </a:p>
      </dgm:t>
    </dgm:pt>
    <dgm:pt modelId="{92F7443C-9988-41A9-AB04-B8896D5A695E}" type="sibTrans" cxnId="{97314F81-9A8F-4023-B28A-5AB5889F0586}">
      <dgm:prSet/>
      <dgm:spPr/>
      <dgm:t>
        <a:bodyPr/>
        <a:lstStyle/>
        <a:p>
          <a:endParaRPr lang="zh-CN" altLang="en-US"/>
        </a:p>
      </dgm:t>
    </dgm:pt>
    <dgm:pt modelId="{073B0678-1F4F-4FC5-AC20-106CA28BAB49}">
      <dgm:prSet phldrT="[文本]"/>
      <dgm:spPr/>
      <dgm:t>
        <a:bodyPr/>
        <a:lstStyle/>
        <a:p>
          <a:r>
            <a:rPr lang="zh-CN" altLang="en-US" dirty="0"/>
            <a:t>开发 背景</a:t>
          </a:r>
        </a:p>
      </dgm:t>
    </dgm:pt>
    <dgm:pt modelId="{6408329E-D8B9-4CCE-AE64-788515BE4CD0}" type="parTrans" cxnId="{CD7C5F80-5AB5-43E7-AA39-426D75C02AC9}">
      <dgm:prSet/>
      <dgm:spPr/>
      <dgm:t>
        <a:bodyPr/>
        <a:lstStyle/>
        <a:p>
          <a:endParaRPr lang="zh-CN" altLang="en-US"/>
        </a:p>
      </dgm:t>
    </dgm:pt>
    <dgm:pt modelId="{05D1743D-E8A8-4155-9CF6-8580AFCF8947}" type="sibTrans" cxnId="{CD7C5F80-5AB5-43E7-AA39-426D75C02AC9}">
      <dgm:prSet/>
      <dgm:spPr/>
      <dgm:t>
        <a:bodyPr/>
        <a:lstStyle/>
        <a:p>
          <a:endParaRPr lang="zh-CN" altLang="en-US"/>
        </a:p>
      </dgm:t>
    </dgm:pt>
    <dgm:pt modelId="{963C5EA1-0A72-4DD2-8680-BEC66E3CBE2A}">
      <dgm:prSet phldrT="[文本]"/>
      <dgm:spPr/>
      <dgm:t>
        <a:bodyPr/>
        <a:lstStyle/>
        <a:p>
          <a:r>
            <a:rPr lang="zh-CN" altLang="en-US" dirty="0"/>
            <a:t>数据库模型</a:t>
          </a:r>
        </a:p>
      </dgm:t>
    </dgm:pt>
    <dgm:pt modelId="{A5E7FC29-89FA-4DCF-9FD8-D71336E47CBB}" type="parTrans" cxnId="{A4867330-6F91-422B-A04E-5834A35A916A}">
      <dgm:prSet/>
      <dgm:spPr/>
      <dgm:t>
        <a:bodyPr/>
        <a:lstStyle/>
        <a:p>
          <a:endParaRPr lang="zh-CN" altLang="en-US"/>
        </a:p>
      </dgm:t>
    </dgm:pt>
    <dgm:pt modelId="{54F0DD59-1397-49D8-8DA4-C7147AA4F7D7}" type="sibTrans" cxnId="{A4867330-6F91-422B-A04E-5834A35A916A}">
      <dgm:prSet/>
      <dgm:spPr/>
      <dgm:t>
        <a:bodyPr/>
        <a:lstStyle/>
        <a:p>
          <a:endParaRPr lang="zh-CN" altLang="en-US"/>
        </a:p>
      </dgm:t>
    </dgm:pt>
    <dgm:pt modelId="{C0660B93-D385-43F7-9111-914C638C863D}" type="pres">
      <dgm:prSet presAssocID="{DCA46474-7F66-4CF3-98D0-608B4E13D9FA}" presName="compositeShape" presStyleCnt="0">
        <dgm:presLayoutVars>
          <dgm:chMax val="9"/>
          <dgm:dir/>
          <dgm:resizeHandles val="exact"/>
        </dgm:presLayoutVars>
      </dgm:prSet>
      <dgm:spPr/>
    </dgm:pt>
    <dgm:pt modelId="{BE7184BD-5A26-4BC5-AA19-CFB305D4F042}" type="pres">
      <dgm:prSet presAssocID="{DCA46474-7F66-4CF3-98D0-608B4E13D9FA}" presName="triangle1" presStyleLbl="node1" presStyleIdx="0" presStyleCnt="4">
        <dgm:presLayoutVars>
          <dgm:bulletEnabled val="1"/>
        </dgm:presLayoutVars>
      </dgm:prSet>
      <dgm:spPr/>
    </dgm:pt>
    <dgm:pt modelId="{729F2F0D-B8AA-48FF-B191-B3243AEED0FC}" type="pres">
      <dgm:prSet presAssocID="{DCA46474-7F66-4CF3-98D0-608B4E13D9FA}" presName="triangle2" presStyleLbl="node1" presStyleIdx="1" presStyleCnt="4">
        <dgm:presLayoutVars>
          <dgm:bulletEnabled val="1"/>
        </dgm:presLayoutVars>
      </dgm:prSet>
      <dgm:spPr/>
    </dgm:pt>
    <dgm:pt modelId="{468D18A6-B4D3-4EBD-BB9D-A725F68EFAE9}" type="pres">
      <dgm:prSet presAssocID="{DCA46474-7F66-4CF3-98D0-608B4E13D9FA}" presName="triangle3" presStyleLbl="node1" presStyleIdx="2" presStyleCnt="4">
        <dgm:presLayoutVars>
          <dgm:bulletEnabled val="1"/>
        </dgm:presLayoutVars>
      </dgm:prSet>
      <dgm:spPr/>
    </dgm:pt>
    <dgm:pt modelId="{AAFAB53E-630D-4D59-91A8-3187E89DC88D}" type="pres">
      <dgm:prSet presAssocID="{DCA46474-7F66-4CF3-98D0-608B4E13D9FA}" presName="triangle4" presStyleLbl="node1" presStyleIdx="3" presStyleCnt="4">
        <dgm:presLayoutVars>
          <dgm:bulletEnabled val="1"/>
        </dgm:presLayoutVars>
      </dgm:prSet>
      <dgm:spPr/>
    </dgm:pt>
  </dgm:ptLst>
  <dgm:cxnLst>
    <dgm:cxn modelId="{FB212C27-AB93-4CEE-B714-FFA6919FB0DD}" type="presOf" srcId="{AC18976E-09A7-4478-B2FD-AD48D53FADD8}" destId="{729F2F0D-B8AA-48FF-B191-B3243AEED0FC}" srcOrd="0" destOrd="0" presId="urn:microsoft.com/office/officeart/2005/8/layout/pyramid4"/>
    <dgm:cxn modelId="{A4867330-6F91-422B-A04E-5834A35A916A}" srcId="{DCA46474-7F66-4CF3-98D0-608B4E13D9FA}" destId="{963C5EA1-0A72-4DD2-8680-BEC66E3CBE2A}" srcOrd="3" destOrd="0" parTransId="{A5E7FC29-89FA-4DCF-9FD8-D71336E47CBB}" sibTransId="{54F0DD59-1397-49D8-8DA4-C7147AA4F7D7}"/>
    <dgm:cxn modelId="{C8D2D23C-E1D1-4594-B512-6BD2D02AF465}" type="presOf" srcId="{90030866-D01B-4639-A0DC-D53B4BC55C94}" destId="{BE7184BD-5A26-4BC5-AA19-CFB305D4F042}" srcOrd="0" destOrd="0" presId="urn:microsoft.com/office/officeart/2005/8/layout/pyramid4"/>
    <dgm:cxn modelId="{B39D7643-501B-4636-AAB8-CD7A5962D1F6}" type="presOf" srcId="{963C5EA1-0A72-4DD2-8680-BEC66E3CBE2A}" destId="{AAFAB53E-630D-4D59-91A8-3187E89DC88D}" srcOrd="0" destOrd="0" presId="urn:microsoft.com/office/officeart/2005/8/layout/pyramid4"/>
    <dgm:cxn modelId="{CD7C5F80-5AB5-43E7-AA39-426D75C02AC9}" srcId="{DCA46474-7F66-4CF3-98D0-608B4E13D9FA}" destId="{073B0678-1F4F-4FC5-AC20-106CA28BAB49}" srcOrd="2" destOrd="0" parTransId="{6408329E-D8B9-4CCE-AE64-788515BE4CD0}" sibTransId="{05D1743D-E8A8-4155-9CF6-8580AFCF8947}"/>
    <dgm:cxn modelId="{97314F81-9A8F-4023-B28A-5AB5889F0586}" srcId="{DCA46474-7F66-4CF3-98D0-608B4E13D9FA}" destId="{AC18976E-09A7-4478-B2FD-AD48D53FADD8}" srcOrd="1" destOrd="0" parTransId="{73115939-56ED-40F8-AC9F-2AC5B813461D}" sibTransId="{92F7443C-9988-41A9-AB04-B8896D5A695E}"/>
    <dgm:cxn modelId="{1CB143BF-133C-41C1-A653-986E0A7B3BFA}" srcId="{DCA46474-7F66-4CF3-98D0-608B4E13D9FA}" destId="{90030866-D01B-4639-A0DC-D53B4BC55C94}" srcOrd="0" destOrd="0" parTransId="{55D414DF-A8E4-4000-A85E-AEB1966859FD}" sibTransId="{08996DBB-1BF8-4E8A-8AA4-D8976AF65C5B}"/>
    <dgm:cxn modelId="{9B4F44F9-3554-4222-B5AA-783E91C21551}" type="presOf" srcId="{073B0678-1F4F-4FC5-AC20-106CA28BAB49}" destId="{468D18A6-B4D3-4EBD-BB9D-A725F68EFAE9}" srcOrd="0" destOrd="0" presId="urn:microsoft.com/office/officeart/2005/8/layout/pyramid4"/>
    <dgm:cxn modelId="{3FBF24FC-E81F-40DB-BB82-AD3591E5CC35}" type="presOf" srcId="{DCA46474-7F66-4CF3-98D0-608B4E13D9FA}" destId="{C0660B93-D385-43F7-9111-914C638C863D}" srcOrd="0" destOrd="0" presId="urn:microsoft.com/office/officeart/2005/8/layout/pyramid4"/>
    <dgm:cxn modelId="{77073E8D-E805-445B-99C9-AA995CFA409B}" type="presParOf" srcId="{C0660B93-D385-43F7-9111-914C638C863D}" destId="{BE7184BD-5A26-4BC5-AA19-CFB305D4F042}" srcOrd="0" destOrd="0" presId="urn:microsoft.com/office/officeart/2005/8/layout/pyramid4"/>
    <dgm:cxn modelId="{F0E4AAB0-9E82-46C3-BCAC-3DDD78BF2178}" type="presParOf" srcId="{C0660B93-D385-43F7-9111-914C638C863D}" destId="{729F2F0D-B8AA-48FF-B191-B3243AEED0FC}" srcOrd="1" destOrd="0" presId="urn:microsoft.com/office/officeart/2005/8/layout/pyramid4"/>
    <dgm:cxn modelId="{EB373AE1-14A1-429B-B00B-B70EC05D72B8}" type="presParOf" srcId="{C0660B93-D385-43F7-9111-914C638C863D}" destId="{468D18A6-B4D3-4EBD-BB9D-A725F68EFAE9}" srcOrd="2" destOrd="0" presId="urn:microsoft.com/office/officeart/2005/8/layout/pyramid4"/>
    <dgm:cxn modelId="{28144E25-F1FA-4E99-92B4-BF72E94C9808}" type="presParOf" srcId="{C0660B93-D385-43F7-9111-914C638C863D}" destId="{AAFAB53E-630D-4D59-91A8-3187E89DC88D}"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06D9EB9-41BB-4C2C-80A7-88A6DEB899AF}" type="doc">
      <dgm:prSet loTypeId="urn:microsoft.com/office/officeart/2005/8/layout/list1" loCatId="list" qsTypeId="urn:microsoft.com/office/officeart/2005/8/quickstyle/simple1" qsCatId="simple" csTypeId="urn:microsoft.com/office/officeart/2005/8/colors/accent4_5" csCatId="accent4" phldr="1"/>
      <dgm:spPr/>
      <dgm:t>
        <a:bodyPr/>
        <a:lstStyle/>
        <a:p>
          <a:endParaRPr lang="zh-CN" altLang="en-US"/>
        </a:p>
      </dgm:t>
    </dgm:pt>
    <dgm:pt modelId="{B35AC9FE-058A-4155-A9B2-553202C11900}">
      <dgm:prSet phldrT="[文本]"/>
      <dgm:spPr/>
      <dgm:t>
        <a:bodyPr/>
        <a:lstStyle/>
        <a:p>
          <a:r>
            <a:rPr lang="zh-CN" b="1" dirty="0"/>
            <a:t>李春秋</a:t>
          </a:r>
          <a:endParaRPr lang="zh-CN" altLang="en-US" b="1" dirty="0"/>
        </a:p>
      </dgm:t>
    </dgm:pt>
    <dgm:pt modelId="{D740C23C-096D-467B-8C96-B8F273D2A878}" type="parTrans" cxnId="{DF47DE7D-E0FC-486F-AC20-64EE3DF9F48B}">
      <dgm:prSet/>
      <dgm:spPr/>
      <dgm:t>
        <a:bodyPr/>
        <a:lstStyle/>
        <a:p>
          <a:endParaRPr lang="zh-CN" altLang="en-US"/>
        </a:p>
      </dgm:t>
    </dgm:pt>
    <dgm:pt modelId="{E51F7D33-84FC-4650-BF48-0C78AB84A2F5}" type="sibTrans" cxnId="{DF47DE7D-E0FC-486F-AC20-64EE3DF9F48B}">
      <dgm:prSet/>
      <dgm:spPr/>
      <dgm:t>
        <a:bodyPr/>
        <a:lstStyle/>
        <a:p>
          <a:endParaRPr lang="zh-CN" altLang="en-US"/>
        </a:p>
      </dgm:t>
    </dgm:pt>
    <dgm:pt modelId="{C560975D-0776-4048-B625-C6DE486197DD}">
      <dgm:prSet phldrT="[文本]"/>
      <dgm:spPr/>
      <dgm:t>
        <a:bodyPr/>
        <a:lstStyle/>
        <a:p>
          <a:r>
            <a:rPr lang="zh-CN" dirty="0"/>
            <a:t>项目经理</a:t>
          </a:r>
          <a:endParaRPr lang="zh-CN" altLang="en-US" dirty="0"/>
        </a:p>
      </dgm:t>
    </dgm:pt>
    <dgm:pt modelId="{8A9035DA-3883-40C8-9E40-4283F64D2099}" type="parTrans" cxnId="{F956BAF9-8474-4E16-BE5A-880DC25FCE78}">
      <dgm:prSet/>
      <dgm:spPr/>
      <dgm:t>
        <a:bodyPr/>
        <a:lstStyle/>
        <a:p>
          <a:endParaRPr lang="zh-CN" altLang="en-US"/>
        </a:p>
      </dgm:t>
    </dgm:pt>
    <dgm:pt modelId="{D9A10D1D-CC04-447B-BAB0-15772FD6F783}" type="sibTrans" cxnId="{F956BAF9-8474-4E16-BE5A-880DC25FCE78}">
      <dgm:prSet/>
      <dgm:spPr/>
      <dgm:t>
        <a:bodyPr/>
        <a:lstStyle/>
        <a:p>
          <a:endParaRPr lang="zh-CN" altLang="en-US"/>
        </a:p>
      </dgm:t>
    </dgm:pt>
    <dgm:pt modelId="{4A53D230-D1BA-4DA9-BF0D-AC9A4D4BC4FD}">
      <dgm:prSet phldrT="[文本]"/>
      <dgm:spPr/>
      <dgm:t>
        <a:bodyPr/>
        <a:lstStyle/>
        <a:p>
          <a:r>
            <a:rPr lang="zh-CN" b="1" dirty="0"/>
            <a:t>杨澜庆</a:t>
          </a:r>
          <a:endParaRPr lang="zh-CN" altLang="en-US" b="1" dirty="0"/>
        </a:p>
      </dgm:t>
    </dgm:pt>
    <dgm:pt modelId="{6DFD4CB3-C5A2-43E7-8EF0-1D4762AB2602}" type="parTrans" cxnId="{6AE38CDF-635D-460B-9544-D9DBABCF0429}">
      <dgm:prSet/>
      <dgm:spPr/>
      <dgm:t>
        <a:bodyPr/>
        <a:lstStyle/>
        <a:p>
          <a:endParaRPr lang="zh-CN" altLang="en-US"/>
        </a:p>
      </dgm:t>
    </dgm:pt>
    <dgm:pt modelId="{F0443891-325B-4836-8741-68F4DC8D307E}" type="sibTrans" cxnId="{6AE38CDF-635D-460B-9544-D9DBABCF0429}">
      <dgm:prSet/>
      <dgm:spPr/>
      <dgm:t>
        <a:bodyPr/>
        <a:lstStyle/>
        <a:p>
          <a:endParaRPr lang="zh-CN" altLang="en-US"/>
        </a:p>
      </dgm:t>
    </dgm:pt>
    <dgm:pt modelId="{00C5DB66-6EE6-4581-921E-0AB7976BCD45}">
      <dgm:prSet phldrT="[文本]"/>
      <dgm:spPr/>
      <dgm:t>
        <a:bodyPr/>
        <a:lstStyle/>
        <a:p>
          <a:r>
            <a:rPr lang="zh-CN" dirty="0"/>
            <a:t>全栈工程师</a:t>
          </a:r>
          <a:endParaRPr lang="zh-CN" altLang="en-US" dirty="0"/>
        </a:p>
      </dgm:t>
    </dgm:pt>
    <dgm:pt modelId="{A45541D1-9E95-443F-8F68-6F6D6CEE2201}" type="parTrans" cxnId="{FDD63E52-8712-40FF-B010-A9B0E6B77786}">
      <dgm:prSet/>
      <dgm:spPr/>
      <dgm:t>
        <a:bodyPr/>
        <a:lstStyle/>
        <a:p>
          <a:endParaRPr lang="zh-CN" altLang="en-US"/>
        </a:p>
      </dgm:t>
    </dgm:pt>
    <dgm:pt modelId="{BD629C58-E845-41E8-ABF5-1208BD3B9013}" type="sibTrans" cxnId="{FDD63E52-8712-40FF-B010-A9B0E6B77786}">
      <dgm:prSet/>
      <dgm:spPr/>
      <dgm:t>
        <a:bodyPr/>
        <a:lstStyle/>
        <a:p>
          <a:endParaRPr lang="zh-CN" altLang="en-US"/>
        </a:p>
      </dgm:t>
    </dgm:pt>
    <dgm:pt modelId="{F0CC0F80-B6D8-4404-B618-32516BB6FDF0}">
      <dgm:prSet phldrT="[文本]"/>
      <dgm:spPr/>
      <dgm:t>
        <a:bodyPr/>
        <a:lstStyle/>
        <a:p>
          <a:r>
            <a:rPr lang="zh-CN" b="1" dirty="0"/>
            <a:t>鄢立新</a:t>
          </a:r>
          <a:endParaRPr lang="zh-CN" altLang="en-US" b="1" dirty="0"/>
        </a:p>
      </dgm:t>
    </dgm:pt>
    <dgm:pt modelId="{16B00CDA-D071-413C-A454-5F72068581C3}" type="parTrans" cxnId="{F2D53C27-F289-4B3D-A340-4AE13C61B104}">
      <dgm:prSet/>
      <dgm:spPr/>
      <dgm:t>
        <a:bodyPr/>
        <a:lstStyle/>
        <a:p>
          <a:endParaRPr lang="zh-CN" altLang="en-US"/>
        </a:p>
      </dgm:t>
    </dgm:pt>
    <dgm:pt modelId="{D85F79F1-7B7B-48BF-91BF-0C1C2BE3CB62}" type="sibTrans" cxnId="{F2D53C27-F289-4B3D-A340-4AE13C61B104}">
      <dgm:prSet/>
      <dgm:spPr/>
      <dgm:t>
        <a:bodyPr/>
        <a:lstStyle/>
        <a:p>
          <a:endParaRPr lang="zh-CN" altLang="en-US"/>
        </a:p>
      </dgm:t>
    </dgm:pt>
    <dgm:pt modelId="{8010A30D-12C2-48F0-83E7-76CC73101AC6}">
      <dgm:prSet phldrT="[文本]"/>
      <dgm:spPr/>
      <dgm:t>
        <a:bodyPr/>
        <a:lstStyle/>
        <a:p>
          <a:r>
            <a:rPr lang="zh-CN" dirty="0"/>
            <a:t>全栈工程师</a:t>
          </a:r>
          <a:endParaRPr lang="zh-CN" altLang="en-US" dirty="0"/>
        </a:p>
      </dgm:t>
    </dgm:pt>
    <dgm:pt modelId="{65E2716A-B5AB-4FDF-9D25-65A66486678A}" type="parTrans" cxnId="{F8CE0297-4B40-4DF5-B187-B4A47CCF4C1B}">
      <dgm:prSet/>
      <dgm:spPr/>
      <dgm:t>
        <a:bodyPr/>
        <a:lstStyle/>
        <a:p>
          <a:endParaRPr lang="zh-CN" altLang="en-US"/>
        </a:p>
      </dgm:t>
    </dgm:pt>
    <dgm:pt modelId="{7ECDA80B-2C94-4BF3-BE50-D8FF6DA49F93}" type="sibTrans" cxnId="{F8CE0297-4B40-4DF5-B187-B4A47CCF4C1B}">
      <dgm:prSet/>
      <dgm:spPr/>
      <dgm:t>
        <a:bodyPr/>
        <a:lstStyle/>
        <a:p>
          <a:endParaRPr lang="zh-CN" altLang="en-US"/>
        </a:p>
      </dgm:t>
    </dgm:pt>
    <dgm:pt modelId="{AFBFD671-F57B-41AD-A709-92B9A39E3779}" type="pres">
      <dgm:prSet presAssocID="{B06D9EB9-41BB-4C2C-80A7-88A6DEB899AF}" presName="linear" presStyleCnt="0">
        <dgm:presLayoutVars>
          <dgm:dir/>
          <dgm:animLvl val="lvl"/>
          <dgm:resizeHandles val="exact"/>
        </dgm:presLayoutVars>
      </dgm:prSet>
      <dgm:spPr/>
    </dgm:pt>
    <dgm:pt modelId="{26A7C21F-F957-4038-82B3-DC271F8D0503}" type="pres">
      <dgm:prSet presAssocID="{B35AC9FE-058A-4155-A9B2-553202C11900}" presName="parentLin" presStyleCnt="0"/>
      <dgm:spPr/>
    </dgm:pt>
    <dgm:pt modelId="{BAE38728-CC81-4BA1-87F1-783053C946CF}" type="pres">
      <dgm:prSet presAssocID="{B35AC9FE-058A-4155-A9B2-553202C11900}" presName="parentLeftMargin" presStyleLbl="node1" presStyleIdx="0" presStyleCnt="3"/>
      <dgm:spPr/>
    </dgm:pt>
    <dgm:pt modelId="{2403C04E-2A2D-4280-A7AB-AC5B6D3ABED5}" type="pres">
      <dgm:prSet presAssocID="{B35AC9FE-058A-4155-A9B2-553202C11900}" presName="parentText" presStyleLbl="node1" presStyleIdx="0" presStyleCnt="3">
        <dgm:presLayoutVars>
          <dgm:chMax val="0"/>
          <dgm:bulletEnabled val="1"/>
        </dgm:presLayoutVars>
      </dgm:prSet>
      <dgm:spPr/>
    </dgm:pt>
    <dgm:pt modelId="{F9BEFF4F-1E12-424C-904D-871DBEE2150B}" type="pres">
      <dgm:prSet presAssocID="{B35AC9FE-058A-4155-A9B2-553202C11900}" presName="negativeSpace" presStyleCnt="0"/>
      <dgm:spPr/>
    </dgm:pt>
    <dgm:pt modelId="{6C0CDF24-D5B9-4D87-B2BA-1CD383449CA6}" type="pres">
      <dgm:prSet presAssocID="{B35AC9FE-058A-4155-A9B2-553202C11900}" presName="childText" presStyleLbl="conFgAcc1" presStyleIdx="0" presStyleCnt="3">
        <dgm:presLayoutVars>
          <dgm:bulletEnabled val="1"/>
        </dgm:presLayoutVars>
      </dgm:prSet>
      <dgm:spPr/>
    </dgm:pt>
    <dgm:pt modelId="{F3E0BB77-066D-482A-B3BF-0BB1BA3E98C7}" type="pres">
      <dgm:prSet presAssocID="{E51F7D33-84FC-4650-BF48-0C78AB84A2F5}" presName="spaceBetweenRectangles" presStyleCnt="0"/>
      <dgm:spPr/>
    </dgm:pt>
    <dgm:pt modelId="{B25DF102-4916-436A-938A-535AC1B2AB73}" type="pres">
      <dgm:prSet presAssocID="{4A53D230-D1BA-4DA9-BF0D-AC9A4D4BC4FD}" presName="parentLin" presStyleCnt="0"/>
      <dgm:spPr/>
    </dgm:pt>
    <dgm:pt modelId="{69711DB2-5650-4D9A-92E0-F861680AB711}" type="pres">
      <dgm:prSet presAssocID="{4A53D230-D1BA-4DA9-BF0D-AC9A4D4BC4FD}" presName="parentLeftMargin" presStyleLbl="node1" presStyleIdx="0" presStyleCnt="3"/>
      <dgm:spPr/>
    </dgm:pt>
    <dgm:pt modelId="{FD4D08A4-D5E9-4504-9501-3D8CC775BFA0}" type="pres">
      <dgm:prSet presAssocID="{4A53D230-D1BA-4DA9-BF0D-AC9A4D4BC4FD}" presName="parentText" presStyleLbl="node1" presStyleIdx="1" presStyleCnt="3">
        <dgm:presLayoutVars>
          <dgm:chMax val="0"/>
          <dgm:bulletEnabled val="1"/>
        </dgm:presLayoutVars>
      </dgm:prSet>
      <dgm:spPr/>
    </dgm:pt>
    <dgm:pt modelId="{CD61D02E-FDC3-4378-8549-8318286671D8}" type="pres">
      <dgm:prSet presAssocID="{4A53D230-D1BA-4DA9-BF0D-AC9A4D4BC4FD}" presName="negativeSpace" presStyleCnt="0"/>
      <dgm:spPr/>
    </dgm:pt>
    <dgm:pt modelId="{229BA79E-A87D-4931-9532-D98251C98C99}" type="pres">
      <dgm:prSet presAssocID="{4A53D230-D1BA-4DA9-BF0D-AC9A4D4BC4FD}" presName="childText" presStyleLbl="conFgAcc1" presStyleIdx="1" presStyleCnt="3">
        <dgm:presLayoutVars>
          <dgm:bulletEnabled val="1"/>
        </dgm:presLayoutVars>
      </dgm:prSet>
      <dgm:spPr/>
    </dgm:pt>
    <dgm:pt modelId="{20EA44E5-DC98-4999-91E7-41046BDD9A6F}" type="pres">
      <dgm:prSet presAssocID="{F0443891-325B-4836-8741-68F4DC8D307E}" presName="spaceBetweenRectangles" presStyleCnt="0"/>
      <dgm:spPr/>
    </dgm:pt>
    <dgm:pt modelId="{2EE9C019-66EE-4A42-B668-96A0A5309C1F}" type="pres">
      <dgm:prSet presAssocID="{F0CC0F80-B6D8-4404-B618-32516BB6FDF0}" presName="parentLin" presStyleCnt="0"/>
      <dgm:spPr/>
    </dgm:pt>
    <dgm:pt modelId="{10763956-238A-4AA3-BB7B-FBEE66A86BEF}" type="pres">
      <dgm:prSet presAssocID="{F0CC0F80-B6D8-4404-B618-32516BB6FDF0}" presName="parentLeftMargin" presStyleLbl="node1" presStyleIdx="1" presStyleCnt="3"/>
      <dgm:spPr/>
    </dgm:pt>
    <dgm:pt modelId="{CA24AA1D-92E9-4521-8C2F-3ECD53019AF8}" type="pres">
      <dgm:prSet presAssocID="{F0CC0F80-B6D8-4404-B618-32516BB6FDF0}" presName="parentText" presStyleLbl="node1" presStyleIdx="2" presStyleCnt="3">
        <dgm:presLayoutVars>
          <dgm:chMax val="0"/>
          <dgm:bulletEnabled val="1"/>
        </dgm:presLayoutVars>
      </dgm:prSet>
      <dgm:spPr/>
    </dgm:pt>
    <dgm:pt modelId="{5E0B60C7-42F6-42BC-92D0-CB19D0DED693}" type="pres">
      <dgm:prSet presAssocID="{F0CC0F80-B6D8-4404-B618-32516BB6FDF0}" presName="negativeSpace" presStyleCnt="0"/>
      <dgm:spPr/>
    </dgm:pt>
    <dgm:pt modelId="{74C0F363-F512-4F5E-A7BE-35405BAB4090}" type="pres">
      <dgm:prSet presAssocID="{F0CC0F80-B6D8-4404-B618-32516BB6FDF0}" presName="childText" presStyleLbl="conFgAcc1" presStyleIdx="2" presStyleCnt="3">
        <dgm:presLayoutVars>
          <dgm:bulletEnabled val="1"/>
        </dgm:presLayoutVars>
      </dgm:prSet>
      <dgm:spPr/>
    </dgm:pt>
  </dgm:ptLst>
  <dgm:cxnLst>
    <dgm:cxn modelId="{BD71E320-D20F-45FB-8888-2E6A4AF7AB44}" type="presOf" srcId="{00C5DB66-6EE6-4581-921E-0AB7976BCD45}" destId="{229BA79E-A87D-4931-9532-D98251C98C99}" srcOrd="0" destOrd="0" presId="urn:microsoft.com/office/officeart/2005/8/layout/list1"/>
    <dgm:cxn modelId="{F2D53C27-F289-4B3D-A340-4AE13C61B104}" srcId="{B06D9EB9-41BB-4C2C-80A7-88A6DEB899AF}" destId="{F0CC0F80-B6D8-4404-B618-32516BB6FDF0}" srcOrd="2" destOrd="0" parTransId="{16B00CDA-D071-413C-A454-5F72068581C3}" sibTransId="{D85F79F1-7B7B-48BF-91BF-0C1C2BE3CB62}"/>
    <dgm:cxn modelId="{5376EE2D-718E-46FB-B177-F851D0781373}" type="presOf" srcId="{B35AC9FE-058A-4155-A9B2-553202C11900}" destId="{2403C04E-2A2D-4280-A7AB-AC5B6D3ABED5}" srcOrd="1" destOrd="0" presId="urn:microsoft.com/office/officeart/2005/8/layout/list1"/>
    <dgm:cxn modelId="{BBF31B45-C83C-401D-B312-77A094DF8021}" type="presOf" srcId="{F0CC0F80-B6D8-4404-B618-32516BB6FDF0}" destId="{10763956-238A-4AA3-BB7B-FBEE66A86BEF}" srcOrd="0" destOrd="0" presId="urn:microsoft.com/office/officeart/2005/8/layout/list1"/>
    <dgm:cxn modelId="{0D4F554C-914F-43C4-8A0B-81DCE8E5C0A6}" type="presOf" srcId="{C560975D-0776-4048-B625-C6DE486197DD}" destId="{6C0CDF24-D5B9-4D87-B2BA-1CD383449CA6}" srcOrd="0" destOrd="0" presId="urn:microsoft.com/office/officeart/2005/8/layout/list1"/>
    <dgm:cxn modelId="{9436F150-83E0-4551-A150-85C667A58A5B}" type="presOf" srcId="{4A53D230-D1BA-4DA9-BF0D-AC9A4D4BC4FD}" destId="{FD4D08A4-D5E9-4504-9501-3D8CC775BFA0}" srcOrd="1" destOrd="0" presId="urn:microsoft.com/office/officeart/2005/8/layout/list1"/>
    <dgm:cxn modelId="{FDD63E52-8712-40FF-B010-A9B0E6B77786}" srcId="{4A53D230-D1BA-4DA9-BF0D-AC9A4D4BC4FD}" destId="{00C5DB66-6EE6-4581-921E-0AB7976BCD45}" srcOrd="0" destOrd="0" parTransId="{A45541D1-9E95-443F-8F68-6F6D6CEE2201}" sibTransId="{BD629C58-E845-41E8-ABF5-1208BD3B9013}"/>
    <dgm:cxn modelId="{DF47DE7D-E0FC-486F-AC20-64EE3DF9F48B}" srcId="{B06D9EB9-41BB-4C2C-80A7-88A6DEB899AF}" destId="{B35AC9FE-058A-4155-A9B2-553202C11900}" srcOrd="0" destOrd="0" parTransId="{D740C23C-096D-467B-8C96-B8F273D2A878}" sibTransId="{E51F7D33-84FC-4650-BF48-0C78AB84A2F5}"/>
    <dgm:cxn modelId="{F52B1385-1ADE-40D5-9C2A-3D3910051151}" type="presOf" srcId="{8010A30D-12C2-48F0-83E7-76CC73101AC6}" destId="{74C0F363-F512-4F5E-A7BE-35405BAB4090}" srcOrd="0" destOrd="0" presId="urn:microsoft.com/office/officeart/2005/8/layout/list1"/>
    <dgm:cxn modelId="{F8CE0297-4B40-4DF5-B187-B4A47CCF4C1B}" srcId="{F0CC0F80-B6D8-4404-B618-32516BB6FDF0}" destId="{8010A30D-12C2-48F0-83E7-76CC73101AC6}" srcOrd="0" destOrd="0" parTransId="{65E2716A-B5AB-4FDF-9D25-65A66486678A}" sibTransId="{7ECDA80B-2C94-4BF3-BE50-D8FF6DA49F93}"/>
    <dgm:cxn modelId="{8933EA97-F1E3-41A2-97ED-205FE0DBAC31}" type="presOf" srcId="{F0CC0F80-B6D8-4404-B618-32516BB6FDF0}" destId="{CA24AA1D-92E9-4521-8C2F-3ECD53019AF8}" srcOrd="1" destOrd="0" presId="urn:microsoft.com/office/officeart/2005/8/layout/list1"/>
    <dgm:cxn modelId="{0D6CDCA3-9444-4BC9-9E3A-A0CEC780ACB4}" type="presOf" srcId="{B06D9EB9-41BB-4C2C-80A7-88A6DEB899AF}" destId="{AFBFD671-F57B-41AD-A709-92B9A39E3779}" srcOrd="0" destOrd="0" presId="urn:microsoft.com/office/officeart/2005/8/layout/list1"/>
    <dgm:cxn modelId="{A9322FA4-AB87-482B-B15B-D4E99755F20D}" type="presOf" srcId="{B35AC9FE-058A-4155-A9B2-553202C11900}" destId="{BAE38728-CC81-4BA1-87F1-783053C946CF}" srcOrd="0" destOrd="0" presId="urn:microsoft.com/office/officeart/2005/8/layout/list1"/>
    <dgm:cxn modelId="{C6E1E5DB-CA22-4685-B055-68FE0D47A230}" type="presOf" srcId="{4A53D230-D1BA-4DA9-BF0D-AC9A4D4BC4FD}" destId="{69711DB2-5650-4D9A-92E0-F861680AB711}" srcOrd="0" destOrd="0" presId="urn:microsoft.com/office/officeart/2005/8/layout/list1"/>
    <dgm:cxn modelId="{6AE38CDF-635D-460B-9544-D9DBABCF0429}" srcId="{B06D9EB9-41BB-4C2C-80A7-88A6DEB899AF}" destId="{4A53D230-D1BA-4DA9-BF0D-AC9A4D4BC4FD}" srcOrd="1" destOrd="0" parTransId="{6DFD4CB3-C5A2-43E7-8EF0-1D4762AB2602}" sibTransId="{F0443891-325B-4836-8741-68F4DC8D307E}"/>
    <dgm:cxn modelId="{F956BAF9-8474-4E16-BE5A-880DC25FCE78}" srcId="{B35AC9FE-058A-4155-A9B2-553202C11900}" destId="{C560975D-0776-4048-B625-C6DE486197DD}" srcOrd="0" destOrd="0" parTransId="{8A9035DA-3883-40C8-9E40-4283F64D2099}" sibTransId="{D9A10D1D-CC04-447B-BAB0-15772FD6F783}"/>
    <dgm:cxn modelId="{230D6D81-FB1C-4B99-9424-7C99C17C9302}" type="presParOf" srcId="{AFBFD671-F57B-41AD-A709-92B9A39E3779}" destId="{26A7C21F-F957-4038-82B3-DC271F8D0503}" srcOrd="0" destOrd="0" presId="urn:microsoft.com/office/officeart/2005/8/layout/list1"/>
    <dgm:cxn modelId="{3F5BE28C-B794-45AD-8E88-DF3BC43455A5}" type="presParOf" srcId="{26A7C21F-F957-4038-82B3-DC271F8D0503}" destId="{BAE38728-CC81-4BA1-87F1-783053C946CF}" srcOrd="0" destOrd="0" presId="urn:microsoft.com/office/officeart/2005/8/layout/list1"/>
    <dgm:cxn modelId="{0BF39DD9-3EE5-415A-94CA-BD4F7DBE7F0D}" type="presParOf" srcId="{26A7C21F-F957-4038-82B3-DC271F8D0503}" destId="{2403C04E-2A2D-4280-A7AB-AC5B6D3ABED5}" srcOrd="1" destOrd="0" presId="urn:microsoft.com/office/officeart/2005/8/layout/list1"/>
    <dgm:cxn modelId="{C845C4CE-D7C0-4EF9-9CFC-C7DA2786AF79}" type="presParOf" srcId="{AFBFD671-F57B-41AD-A709-92B9A39E3779}" destId="{F9BEFF4F-1E12-424C-904D-871DBEE2150B}" srcOrd="1" destOrd="0" presId="urn:microsoft.com/office/officeart/2005/8/layout/list1"/>
    <dgm:cxn modelId="{0EB2B00C-00B1-4A81-AF54-B4A92A10D8E6}" type="presParOf" srcId="{AFBFD671-F57B-41AD-A709-92B9A39E3779}" destId="{6C0CDF24-D5B9-4D87-B2BA-1CD383449CA6}" srcOrd="2" destOrd="0" presId="urn:microsoft.com/office/officeart/2005/8/layout/list1"/>
    <dgm:cxn modelId="{FB70708B-289A-4534-BCCD-2F9DA2D6D0AD}" type="presParOf" srcId="{AFBFD671-F57B-41AD-A709-92B9A39E3779}" destId="{F3E0BB77-066D-482A-B3BF-0BB1BA3E98C7}" srcOrd="3" destOrd="0" presId="urn:microsoft.com/office/officeart/2005/8/layout/list1"/>
    <dgm:cxn modelId="{DD7FA365-1A33-4ECC-B542-474C929F1140}" type="presParOf" srcId="{AFBFD671-F57B-41AD-A709-92B9A39E3779}" destId="{B25DF102-4916-436A-938A-535AC1B2AB73}" srcOrd="4" destOrd="0" presId="urn:microsoft.com/office/officeart/2005/8/layout/list1"/>
    <dgm:cxn modelId="{584FCC72-109C-44F2-9FB2-419ACAA6656A}" type="presParOf" srcId="{B25DF102-4916-436A-938A-535AC1B2AB73}" destId="{69711DB2-5650-4D9A-92E0-F861680AB711}" srcOrd="0" destOrd="0" presId="urn:microsoft.com/office/officeart/2005/8/layout/list1"/>
    <dgm:cxn modelId="{480A7B4E-A4B5-4659-A937-7FFFDADDD866}" type="presParOf" srcId="{B25DF102-4916-436A-938A-535AC1B2AB73}" destId="{FD4D08A4-D5E9-4504-9501-3D8CC775BFA0}" srcOrd="1" destOrd="0" presId="urn:microsoft.com/office/officeart/2005/8/layout/list1"/>
    <dgm:cxn modelId="{1733BC4F-2212-44F6-8898-261DF3F68C1A}" type="presParOf" srcId="{AFBFD671-F57B-41AD-A709-92B9A39E3779}" destId="{CD61D02E-FDC3-4378-8549-8318286671D8}" srcOrd="5" destOrd="0" presId="urn:microsoft.com/office/officeart/2005/8/layout/list1"/>
    <dgm:cxn modelId="{2885F381-6A30-44F8-8359-1400319343BA}" type="presParOf" srcId="{AFBFD671-F57B-41AD-A709-92B9A39E3779}" destId="{229BA79E-A87D-4931-9532-D98251C98C99}" srcOrd="6" destOrd="0" presId="urn:microsoft.com/office/officeart/2005/8/layout/list1"/>
    <dgm:cxn modelId="{E0F3F928-75CD-45C7-BA20-1D406E684970}" type="presParOf" srcId="{AFBFD671-F57B-41AD-A709-92B9A39E3779}" destId="{20EA44E5-DC98-4999-91E7-41046BDD9A6F}" srcOrd="7" destOrd="0" presId="urn:microsoft.com/office/officeart/2005/8/layout/list1"/>
    <dgm:cxn modelId="{650B97FA-EA1E-4203-9C59-C80E73D108D7}" type="presParOf" srcId="{AFBFD671-F57B-41AD-A709-92B9A39E3779}" destId="{2EE9C019-66EE-4A42-B668-96A0A5309C1F}" srcOrd="8" destOrd="0" presId="urn:microsoft.com/office/officeart/2005/8/layout/list1"/>
    <dgm:cxn modelId="{70C2627C-99AA-45DE-8558-F76B0A28C300}" type="presParOf" srcId="{2EE9C019-66EE-4A42-B668-96A0A5309C1F}" destId="{10763956-238A-4AA3-BB7B-FBEE66A86BEF}" srcOrd="0" destOrd="0" presId="urn:microsoft.com/office/officeart/2005/8/layout/list1"/>
    <dgm:cxn modelId="{B6FF83DD-A9E6-4DAB-BCFF-E97D19442B4E}" type="presParOf" srcId="{2EE9C019-66EE-4A42-B668-96A0A5309C1F}" destId="{CA24AA1D-92E9-4521-8C2F-3ECD53019AF8}" srcOrd="1" destOrd="0" presId="urn:microsoft.com/office/officeart/2005/8/layout/list1"/>
    <dgm:cxn modelId="{6BCD5C65-D598-4B4A-97C0-CB46523C49AE}" type="presParOf" srcId="{AFBFD671-F57B-41AD-A709-92B9A39E3779}" destId="{5E0B60C7-42F6-42BC-92D0-CB19D0DED693}" srcOrd="9" destOrd="0" presId="urn:microsoft.com/office/officeart/2005/8/layout/list1"/>
    <dgm:cxn modelId="{BA6485CB-E597-489A-9BF2-E691AF239568}" type="presParOf" srcId="{AFBFD671-F57B-41AD-A709-92B9A39E3779}" destId="{74C0F363-F512-4F5E-A7BE-35405BAB4090}"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06D9EB9-41BB-4C2C-80A7-88A6DEB899AF}" type="doc">
      <dgm:prSet loTypeId="urn:microsoft.com/office/officeart/2005/8/layout/list1" loCatId="list" qsTypeId="urn:microsoft.com/office/officeart/2005/8/quickstyle/simple1" qsCatId="simple" csTypeId="urn:microsoft.com/office/officeart/2005/8/colors/accent4_5" csCatId="accent4" phldr="1"/>
      <dgm:spPr/>
      <dgm:t>
        <a:bodyPr/>
        <a:lstStyle/>
        <a:p>
          <a:endParaRPr lang="zh-CN" altLang="en-US"/>
        </a:p>
      </dgm:t>
    </dgm:pt>
    <dgm:pt modelId="{B35AC9FE-058A-4155-A9B2-553202C11900}">
      <dgm:prSet phldrT="[文本]"/>
      <dgm:spPr/>
      <dgm:t>
        <a:bodyPr/>
        <a:lstStyle/>
        <a:p>
          <a:r>
            <a:rPr lang="zh-CN" dirty="0"/>
            <a:t>刘宛鹭</a:t>
          </a:r>
          <a:endParaRPr lang="zh-CN" altLang="en-US" dirty="0"/>
        </a:p>
      </dgm:t>
    </dgm:pt>
    <dgm:pt modelId="{D740C23C-096D-467B-8C96-B8F273D2A878}" type="parTrans" cxnId="{DF47DE7D-E0FC-486F-AC20-64EE3DF9F48B}">
      <dgm:prSet/>
      <dgm:spPr/>
      <dgm:t>
        <a:bodyPr/>
        <a:lstStyle/>
        <a:p>
          <a:endParaRPr lang="zh-CN" altLang="en-US"/>
        </a:p>
      </dgm:t>
    </dgm:pt>
    <dgm:pt modelId="{E51F7D33-84FC-4650-BF48-0C78AB84A2F5}" type="sibTrans" cxnId="{DF47DE7D-E0FC-486F-AC20-64EE3DF9F48B}">
      <dgm:prSet/>
      <dgm:spPr/>
      <dgm:t>
        <a:bodyPr/>
        <a:lstStyle/>
        <a:p>
          <a:endParaRPr lang="zh-CN" altLang="en-US"/>
        </a:p>
      </dgm:t>
    </dgm:pt>
    <dgm:pt modelId="{C560975D-0776-4048-B625-C6DE486197DD}">
      <dgm:prSet phldrT="[文本]"/>
      <dgm:spPr/>
      <dgm:t>
        <a:bodyPr/>
        <a:lstStyle/>
        <a:p>
          <a:r>
            <a:rPr lang="zh-CN" altLang="en-US" dirty="0"/>
            <a:t>测试人员</a:t>
          </a:r>
        </a:p>
      </dgm:t>
    </dgm:pt>
    <dgm:pt modelId="{8A9035DA-3883-40C8-9E40-4283F64D2099}" type="parTrans" cxnId="{F956BAF9-8474-4E16-BE5A-880DC25FCE78}">
      <dgm:prSet/>
      <dgm:spPr/>
      <dgm:t>
        <a:bodyPr/>
        <a:lstStyle/>
        <a:p>
          <a:endParaRPr lang="zh-CN" altLang="en-US"/>
        </a:p>
      </dgm:t>
    </dgm:pt>
    <dgm:pt modelId="{D9A10D1D-CC04-447B-BAB0-15772FD6F783}" type="sibTrans" cxnId="{F956BAF9-8474-4E16-BE5A-880DC25FCE78}">
      <dgm:prSet/>
      <dgm:spPr/>
      <dgm:t>
        <a:bodyPr/>
        <a:lstStyle/>
        <a:p>
          <a:endParaRPr lang="zh-CN" altLang="en-US"/>
        </a:p>
      </dgm:t>
    </dgm:pt>
    <dgm:pt modelId="{4A53D230-D1BA-4DA9-BF0D-AC9A4D4BC4FD}">
      <dgm:prSet phldrT="[文本]"/>
      <dgm:spPr/>
      <dgm:t>
        <a:bodyPr/>
        <a:lstStyle/>
        <a:p>
          <a:r>
            <a:rPr lang="zh-CN" dirty="0"/>
            <a:t>石海峰</a:t>
          </a:r>
          <a:endParaRPr lang="zh-CN" altLang="en-US" dirty="0"/>
        </a:p>
      </dgm:t>
    </dgm:pt>
    <dgm:pt modelId="{6DFD4CB3-C5A2-43E7-8EF0-1D4762AB2602}" type="parTrans" cxnId="{6AE38CDF-635D-460B-9544-D9DBABCF0429}">
      <dgm:prSet/>
      <dgm:spPr/>
      <dgm:t>
        <a:bodyPr/>
        <a:lstStyle/>
        <a:p>
          <a:endParaRPr lang="zh-CN" altLang="en-US"/>
        </a:p>
      </dgm:t>
    </dgm:pt>
    <dgm:pt modelId="{F0443891-325B-4836-8741-68F4DC8D307E}" type="sibTrans" cxnId="{6AE38CDF-635D-460B-9544-D9DBABCF0429}">
      <dgm:prSet/>
      <dgm:spPr/>
      <dgm:t>
        <a:bodyPr/>
        <a:lstStyle/>
        <a:p>
          <a:endParaRPr lang="zh-CN" altLang="en-US"/>
        </a:p>
      </dgm:t>
    </dgm:pt>
    <dgm:pt modelId="{00C5DB66-6EE6-4581-921E-0AB7976BCD45}">
      <dgm:prSet phldrT="[文本]"/>
      <dgm:spPr/>
      <dgm:t>
        <a:bodyPr/>
        <a:lstStyle/>
        <a:p>
          <a:r>
            <a:rPr lang="zh-CN" altLang="en-US" dirty="0"/>
            <a:t>全栈工程师</a:t>
          </a:r>
        </a:p>
      </dgm:t>
    </dgm:pt>
    <dgm:pt modelId="{A45541D1-9E95-443F-8F68-6F6D6CEE2201}" type="parTrans" cxnId="{FDD63E52-8712-40FF-B010-A9B0E6B77786}">
      <dgm:prSet/>
      <dgm:spPr/>
      <dgm:t>
        <a:bodyPr/>
        <a:lstStyle/>
        <a:p>
          <a:endParaRPr lang="zh-CN" altLang="en-US"/>
        </a:p>
      </dgm:t>
    </dgm:pt>
    <dgm:pt modelId="{BD629C58-E845-41E8-ABF5-1208BD3B9013}" type="sibTrans" cxnId="{FDD63E52-8712-40FF-B010-A9B0E6B77786}">
      <dgm:prSet/>
      <dgm:spPr/>
      <dgm:t>
        <a:bodyPr/>
        <a:lstStyle/>
        <a:p>
          <a:endParaRPr lang="zh-CN" altLang="en-US"/>
        </a:p>
      </dgm:t>
    </dgm:pt>
    <dgm:pt modelId="{F0CC0F80-B6D8-4404-B618-32516BB6FDF0}">
      <dgm:prSet phldrT="[文本]"/>
      <dgm:spPr/>
      <dgm:t>
        <a:bodyPr/>
        <a:lstStyle/>
        <a:p>
          <a:endParaRPr lang="zh-CN" altLang="en-US" dirty="0"/>
        </a:p>
      </dgm:t>
    </dgm:pt>
    <dgm:pt modelId="{16B00CDA-D071-413C-A454-5F72068581C3}" type="parTrans" cxnId="{F2D53C27-F289-4B3D-A340-4AE13C61B104}">
      <dgm:prSet/>
      <dgm:spPr/>
      <dgm:t>
        <a:bodyPr/>
        <a:lstStyle/>
        <a:p>
          <a:endParaRPr lang="zh-CN" altLang="en-US"/>
        </a:p>
      </dgm:t>
    </dgm:pt>
    <dgm:pt modelId="{D85F79F1-7B7B-48BF-91BF-0C1C2BE3CB62}" type="sibTrans" cxnId="{F2D53C27-F289-4B3D-A340-4AE13C61B104}">
      <dgm:prSet/>
      <dgm:spPr/>
      <dgm:t>
        <a:bodyPr/>
        <a:lstStyle/>
        <a:p>
          <a:endParaRPr lang="zh-CN" altLang="en-US"/>
        </a:p>
      </dgm:t>
    </dgm:pt>
    <dgm:pt modelId="{8010A30D-12C2-48F0-83E7-76CC73101AC6}">
      <dgm:prSet phldrT="[文本]"/>
      <dgm:spPr/>
      <dgm:t>
        <a:bodyPr/>
        <a:lstStyle/>
        <a:p>
          <a:endParaRPr lang="zh-CN" altLang="en-US" dirty="0"/>
        </a:p>
      </dgm:t>
    </dgm:pt>
    <dgm:pt modelId="{65E2716A-B5AB-4FDF-9D25-65A66486678A}" type="parTrans" cxnId="{F8CE0297-4B40-4DF5-B187-B4A47CCF4C1B}">
      <dgm:prSet/>
      <dgm:spPr/>
      <dgm:t>
        <a:bodyPr/>
        <a:lstStyle/>
        <a:p>
          <a:endParaRPr lang="zh-CN" altLang="en-US"/>
        </a:p>
      </dgm:t>
    </dgm:pt>
    <dgm:pt modelId="{7ECDA80B-2C94-4BF3-BE50-D8FF6DA49F93}" type="sibTrans" cxnId="{F8CE0297-4B40-4DF5-B187-B4A47CCF4C1B}">
      <dgm:prSet/>
      <dgm:spPr/>
      <dgm:t>
        <a:bodyPr/>
        <a:lstStyle/>
        <a:p>
          <a:endParaRPr lang="zh-CN" altLang="en-US"/>
        </a:p>
      </dgm:t>
    </dgm:pt>
    <dgm:pt modelId="{1933407A-E655-4321-AD6E-C82B916C0C31}" type="pres">
      <dgm:prSet presAssocID="{B06D9EB9-41BB-4C2C-80A7-88A6DEB899AF}" presName="linear" presStyleCnt="0">
        <dgm:presLayoutVars>
          <dgm:dir/>
          <dgm:animLvl val="lvl"/>
          <dgm:resizeHandles val="exact"/>
        </dgm:presLayoutVars>
      </dgm:prSet>
      <dgm:spPr/>
    </dgm:pt>
    <dgm:pt modelId="{2DA91761-E87D-480C-AB9C-06AB2E8CCAC3}" type="pres">
      <dgm:prSet presAssocID="{B35AC9FE-058A-4155-A9B2-553202C11900}" presName="parentLin" presStyleCnt="0"/>
      <dgm:spPr/>
    </dgm:pt>
    <dgm:pt modelId="{6C99D9DC-A5DA-4BDF-AEE0-872E851455B8}" type="pres">
      <dgm:prSet presAssocID="{B35AC9FE-058A-4155-A9B2-553202C11900}" presName="parentLeftMargin" presStyleLbl="node1" presStyleIdx="0" presStyleCnt="3"/>
      <dgm:spPr/>
    </dgm:pt>
    <dgm:pt modelId="{E56BA28D-FFFB-4A84-BA25-53E7D858760B}" type="pres">
      <dgm:prSet presAssocID="{B35AC9FE-058A-4155-A9B2-553202C11900}" presName="parentText" presStyleLbl="node1" presStyleIdx="0" presStyleCnt="3">
        <dgm:presLayoutVars>
          <dgm:chMax val="0"/>
          <dgm:bulletEnabled val="1"/>
        </dgm:presLayoutVars>
      </dgm:prSet>
      <dgm:spPr/>
    </dgm:pt>
    <dgm:pt modelId="{87798E81-7042-447E-A7DD-9BCAADCE4E0A}" type="pres">
      <dgm:prSet presAssocID="{B35AC9FE-058A-4155-A9B2-553202C11900}" presName="negativeSpace" presStyleCnt="0"/>
      <dgm:spPr/>
    </dgm:pt>
    <dgm:pt modelId="{1A7050AC-6F6C-42F0-99AE-58F9666BFEE5}" type="pres">
      <dgm:prSet presAssocID="{B35AC9FE-058A-4155-A9B2-553202C11900}" presName="childText" presStyleLbl="conFgAcc1" presStyleIdx="0" presStyleCnt="3">
        <dgm:presLayoutVars>
          <dgm:bulletEnabled val="1"/>
        </dgm:presLayoutVars>
      </dgm:prSet>
      <dgm:spPr/>
    </dgm:pt>
    <dgm:pt modelId="{A23B0436-7591-45E1-B1F8-D3EDA79EAC91}" type="pres">
      <dgm:prSet presAssocID="{E51F7D33-84FC-4650-BF48-0C78AB84A2F5}" presName="spaceBetweenRectangles" presStyleCnt="0"/>
      <dgm:spPr/>
    </dgm:pt>
    <dgm:pt modelId="{353FE52E-C39F-41BA-AC0B-22ED898C6985}" type="pres">
      <dgm:prSet presAssocID="{4A53D230-D1BA-4DA9-BF0D-AC9A4D4BC4FD}" presName="parentLin" presStyleCnt="0"/>
      <dgm:spPr/>
    </dgm:pt>
    <dgm:pt modelId="{C1D75628-98A2-4D49-B3D3-CB5D1509B563}" type="pres">
      <dgm:prSet presAssocID="{4A53D230-D1BA-4DA9-BF0D-AC9A4D4BC4FD}" presName="parentLeftMargin" presStyleLbl="node1" presStyleIdx="0" presStyleCnt="3"/>
      <dgm:spPr/>
    </dgm:pt>
    <dgm:pt modelId="{62D3BF60-7E17-4B39-B381-A85320799719}" type="pres">
      <dgm:prSet presAssocID="{4A53D230-D1BA-4DA9-BF0D-AC9A4D4BC4FD}" presName="parentText" presStyleLbl="node1" presStyleIdx="1" presStyleCnt="3">
        <dgm:presLayoutVars>
          <dgm:chMax val="0"/>
          <dgm:bulletEnabled val="1"/>
        </dgm:presLayoutVars>
      </dgm:prSet>
      <dgm:spPr/>
    </dgm:pt>
    <dgm:pt modelId="{66A888C3-F1E9-4E0C-BBAE-62B0A8E1F9BB}" type="pres">
      <dgm:prSet presAssocID="{4A53D230-D1BA-4DA9-BF0D-AC9A4D4BC4FD}" presName="negativeSpace" presStyleCnt="0"/>
      <dgm:spPr/>
    </dgm:pt>
    <dgm:pt modelId="{EA8406B9-CD86-477D-A64D-30BDA0E1B38F}" type="pres">
      <dgm:prSet presAssocID="{4A53D230-D1BA-4DA9-BF0D-AC9A4D4BC4FD}" presName="childText" presStyleLbl="conFgAcc1" presStyleIdx="1" presStyleCnt="3">
        <dgm:presLayoutVars>
          <dgm:bulletEnabled val="1"/>
        </dgm:presLayoutVars>
      </dgm:prSet>
      <dgm:spPr/>
    </dgm:pt>
    <dgm:pt modelId="{3BC79822-69C9-4B60-8E85-5A9C62263773}" type="pres">
      <dgm:prSet presAssocID="{F0443891-325B-4836-8741-68F4DC8D307E}" presName="spaceBetweenRectangles" presStyleCnt="0"/>
      <dgm:spPr/>
    </dgm:pt>
    <dgm:pt modelId="{2E961F2D-A354-4AFD-B0B0-AF20FB09BEA5}" type="pres">
      <dgm:prSet presAssocID="{F0CC0F80-B6D8-4404-B618-32516BB6FDF0}" presName="parentLin" presStyleCnt="0"/>
      <dgm:spPr/>
    </dgm:pt>
    <dgm:pt modelId="{E86B70BC-998F-47C9-9389-02DC92C3C7D7}" type="pres">
      <dgm:prSet presAssocID="{F0CC0F80-B6D8-4404-B618-32516BB6FDF0}" presName="parentLeftMargin" presStyleLbl="node1" presStyleIdx="1" presStyleCnt="3"/>
      <dgm:spPr/>
    </dgm:pt>
    <dgm:pt modelId="{90971414-5BBD-4907-A140-3DCF57D4F74F}" type="pres">
      <dgm:prSet presAssocID="{F0CC0F80-B6D8-4404-B618-32516BB6FDF0}" presName="parentText" presStyleLbl="node1" presStyleIdx="2" presStyleCnt="3">
        <dgm:presLayoutVars>
          <dgm:chMax val="0"/>
          <dgm:bulletEnabled val="1"/>
        </dgm:presLayoutVars>
      </dgm:prSet>
      <dgm:spPr/>
    </dgm:pt>
    <dgm:pt modelId="{DE888B3A-D3D9-4C6A-8658-C83A4626A870}" type="pres">
      <dgm:prSet presAssocID="{F0CC0F80-B6D8-4404-B618-32516BB6FDF0}" presName="negativeSpace" presStyleCnt="0"/>
      <dgm:spPr/>
    </dgm:pt>
    <dgm:pt modelId="{DF4ADAA8-9166-4E61-A3B9-3C6097AFCE2B}" type="pres">
      <dgm:prSet presAssocID="{F0CC0F80-B6D8-4404-B618-32516BB6FDF0}" presName="childText" presStyleLbl="conFgAcc1" presStyleIdx="2" presStyleCnt="3">
        <dgm:presLayoutVars>
          <dgm:bulletEnabled val="1"/>
        </dgm:presLayoutVars>
      </dgm:prSet>
      <dgm:spPr/>
    </dgm:pt>
  </dgm:ptLst>
  <dgm:cxnLst>
    <dgm:cxn modelId="{4C99BC00-7A7B-4056-A33B-A6B75A34C153}" type="presOf" srcId="{4A53D230-D1BA-4DA9-BF0D-AC9A4D4BC4FD}" destId="{62D3BF60-7E17-4B39-B381-A85320799719}" srcOrd="1" destOrd="0" presId="urn:microsoft.com/office/officeart/2005/8/layout/list1"/>
    <dgm:cxn modelId="{0ED0AA15-B024-48AF-9DA0-3DCFB812D71D}" type="presOf" srcId="{B35AC9FE-058A-4155-A9B2-553202C11900}" destId="{E56BA28D-FFFB-4A84-BA25-53E7D858760B}" srcOrd="1" destOrd="0" presId="urn:microsoft.com/office/officeart/2005/8/layout/list1"/>
    <dgm:cxn modelId="{F2D53C27-F289-4B3D-A340-4AE13C61B104}" srcId="{B06D9EB9-41BB-4C2C-80A7-88A6DEB899AF}" destId="{F0CC0F80-B6D8-4404-B618-32516BB6FDF0}" srcOrd="2" destOrd="0" parTransId="{16B00CDA-D071-413C-A454-5F72068581C3}" sibTransId="{D85F79F1-7B7B-48BF-91BF-0C1C2BE3CB62}"/>
    <dgm:cxn modelId="{8116DB61-4689-42D0-864B-5F7A65F782B2}" type="presOf" srcId="{B35AC9FE-058A-4155-A9B2-553202C11900}" destId="{6C99D9DC-A5DA-4BDF-AEE0-872E851455B8}" srcOrd="0" destOrd="0" presId="urn:microsoft.com/office/officeart/2005/8/layout/list1"/>
    <dgm:cxn modelId="{FDD63E52-8712-40FF-B010-A9B0E6B77786}" srcId="{4A53D230-D1BA-4DA9-BF0D-AC9A4D4BC4FD}" destId="{00C5DB66-6EE6-4581-921E-0AB7976BCD45}" srcOrd="0" destOrd="0" parTransId="{A45541D1-9E95-443F-8F68-6F6D6CEE2201}" sibTransId="{BD629C58-E845-41E8-ABF5-1208BD3B9013}"/>
    <dgm:cxn modelId="{5ADFAB52-789E-4BB2-A96D-FD757ECA2CFF}" type="presOf" srcId="{8010A30D-12C2-48F0-83E7-76CC73101AC6}" destId="{DF4ADAA8-9166-4E61-A3B9-3C6097AFCE2B}" srcOrd="0" destOrd="0" presId="urn:microsoft.com/office/officeart/2005/8/layout/list1"/>
    <dgm:cxn modelId="{DF47DE7D-E0FC-486F-AC20-64EE3DF9F48B}" srcId="{B06D9EB9-41BB-4C2C-80A7-88A6DEB899AF}" destId="{B35AC9FE-058A-4155-A9B2-553202C11900}" srcOrd="0" destOrd="0" parTransId="{D740C23C-096D-467B-8C96-B8F273D2A878}" sibTransId="{E51F7D33-84FC-4650-BF48-0C78AB84A2F5}"/>
    <dgm:cxn modelId="{B5FCFD88-0957-4F53-8581-E7C2EB8BE48A}" type="presOf" srcId="{4A53D230-D1BA-4DA9-BF0D-AC9A4D4BC4FD}" destId="{C1D75628-98A2-4D49-B3D3-CB5D1509B563}" srcOrd="0" destOrd="0" presId="urn:microsoft.com/office/officeart/2005/8/layout/list1"/>
    <dgm:cxn modelId="{F8CE0297-4B40-4DF5-B187-B4A47CCF4C1B}" srcId="{F0CC0F80-B6D8-4404-B618-32516BB6FDF0}" destId="{8010A30D-12C2-48F0-83E7-76CC73101AC6}" srcOrd="0" destOrd="0" parTransId="{65E2716A-B5AB-4FDF-9D25-65A66486678A}" sibTransId="{7ECDA80B-2C94-4BF3-BE50-D8FF6DA49F93}"/>
    <dgm:cxn modelId="{CE8F429D-22BF-453F-9D30-5E5DA96A6FF5}" type="presOf" srcId="{C560975D-0776-4048-B625-C6DE486197DD}" destId="{1A7050AC-6F6C-42F0-99AE-58F9666BFEE5}" srcOrd="0" destOrd="0" presId="urn:microsoft.com/office/officeart/2005/8/layout/list1"/>
    <dgm:cxn modelId="{A095B0A5-24AC-40BE-AC28-D0AAD210819A}" type="presOf" srcId="{00C5DB66-6EE6-4581-921E-0AB7976BCD45}" destId="{EA8406B9-CD86-477D-A64D-30BDA0E1B38F}" srcOrd="0" destOrd="0" presId="urn:microsoft.com/office/officeart/2005/8/layout/list1"/>
    <dgm:cxn modelId="{6AE38CDF-635D-460B-9544-D9DBABCF0429}" srcId="{B06D9EB9-41BB-4C2C-80A7-88A6DEB899AF}" destId="{4A53D230-D1BA-4DA9-BF0D-AC9A4D4BC4FD}" srcOrd="1" destOrd="0" parTransId="{6DFD4CB3-C5A2-43E7-8EF0-1D4762AB2602}" sibTransId="{F0443891-325B-4836-8741-68F4DC8D307E}"/>
    <dgm:cxn modelId="{4CDF3FE2-F7A8-48CC-80AD-0F8B39C9F0C4}" type="presOf" srcId="{B06D9EB9-41BB-4C2C-80A7-88A6DEB899AF}" destId="{1933407A-E655-4321-AD6E-C82B916C0C31}" srcOrd="0" destOrd="0" presId="urn:microsoft.com/office/officeart/2005/8/layout/list1"/>
    <dgm:cxn modelId="{BC3323F9-AC7A-429A-9BFD-F5266B22EB25}" type="presOf" srcId="{F0CC0F80-B6D8-4404-B618-32516BB6FDF0}" destId="{E86B70BC-998F-47C9-9389-02DC92C3C7D7}" srcOrd="0" destOrd="0" presId="urn:microsoft.com/office/officeart/2005/8/layout/list1"/>
    <dgm:cxn modelId="{F956BAF9-8474-4E16-BE5A-880DC25FCE78}" srcId="{B35AC9FE-058A-4155-A9B2-553202C11900}" destId="{C560975D-0776-4048-B625-C6DE486197DD}" srcOrd="0" destOrd="0" parTransId="{8A9035DA-3883-40C8-9E40-4283F64D2099}" sibTransId="{D9A10D1D-CC04-447B-BAB0-15772FD6F783}"/>
    <dgm:cxn modelId="{9D4C68FB-6166-4DB0-A18C-817EFBE6637F}" type="presOf" srcId="{F0CC0F80-B6D8-4404-B618-32516BB6FDF0}" destId="{90971414-5BBD-4907-A140-3DCF57D4F74F}" srcOrd="1" destOrd="0" presId="urn:microsoft.com/office/officeart/2005/8/layout/list1"/>
    <dgm:cxn modelId="{B50132A4-D6CC-44D2-A211-B0C9014CDBC9}" type="presParOf" srcId="{1933407A-E655-4321-AD6E-C82B916C0C31}" destId="{2DA91761-E87D-480C-AB9C-06AB2E8CCAC3}" srcOrd="0" destOrd="0" presId="urn:microsoft.com/office/officeart/2005/8/layout/list1"/>
    <dgm:cxn modelId="{14687AAB-149E-4317-A7DA-CF46A78DF520}" type="presParOf" srcId="{2DA91761-E87D-480C-AB9C-06AB2E8CCAC3}" destId="{6C99D9DC-A5DA-4BDF-AEE0-872E851455B8}" srcOrd="0" destOrd="0" presId="urn:microsoft.com/office/officeart/2005/8/layout/list1"/>
    <dgm:cxn modelId="{A48ECA90-B67B-48DA-9056-C12C8B390109}" type="presParOf" srcId="{2DA91761-E87D-480C-AB9C-06AB2E8CCAC3}" destId="{E56BA28D-FFFB-4A84-BA25-53E7D858760B}" srcOrd="1" destOrd="0" presId="urn:microsoft.com/office/officeart/2005/8/layout/list1"/>
    <dgm:cxn modelId="{C142DED3-BFEC-4BE0-BD39-6981095A22B1}" type="presParOf" srcId="{1933407A-E655-4321-AD6E-C82B916C0C31}" destId="{87798E81-7042-447E-A7DD-9BCAADCE4E0A}" srcOrd="1" destOrd="0" presId="urn:microsoft.com/office/officeart/2005/8/layout/list1"/>
    <dgm:cxn modelId="{EE1B4241-F6EE-44E0-BA85-3B0E0C4124E5}" type="presParOf" srcId="{1933407A-E655-4321-AD6E-C82B916C0C31}" destId="{1A7050AC-6F6C-42F0-99AE-58F9666BFEE5}" srcOrd="2" destOrd="0" presId="urn:microsoft.com/office/officeart/2005/8/layout/list1"/>
    <dgm:cxn modelId="{B23FA3CD-50B3-492C-8363-C0ED4BE645E4}" type="presParOf" srcId="{1933407A-E655-4321-AD6E-C82B916C0C31}" destId="{A23B0436-7591-45E1-B1F8-D3EDA79EAC91}" srcOrd="3" destOrd="0" presId="urn:microsoft.com/office/officeart/2005/8/layout/list1"/>
    <dgm:cxn modelId="{25D72270-76B9-411C-B271-697D6795640B}" type="presParOf" srcId="{1933407A-E655-4321-AD6E-C82B916C0C31}" destId="{353FE52E-C39F-41BA-AC0B-22ED898C6985}" srcOrd="4" destOrd="0" presId="urn:microsoft.com/office/officeart/2005/8/layout/list1"/>
    <dgm:cxn modelId="{06338A89-9764-47AC-80B2-DD623EA39064}" type="presParOf" srcId="{353FE52E-C39F-41BA-AC0B-22ED898C6985}" destId="{C1D75628-98A2-4D49-B3D3-CB5D1509B563}" srcOrd="0" destOrd="0" presId="urn:microsoft.com/office/officeart/2005/8/layout/list1"/>
    <dgm:cxn modelId="{3B689013-743B-4C59-8F86-40338CE6EE03}" type="presParOf" srcId="{353FE52E-C39F-41BA-AC0B-22ED898C6985}" destId="{62D3BF60-7E17-4B39-B381-A85320799719}" srcOrd="1" destOrd="0" presId="urn:microsoft.com/office/officeart/2005/8/layout/list1"/>
    <dgm:cxn modelId="{3CCF6652-B758-47E8-8023-FB65A35124F9}" type="presParOf" srcId="{1933407A-E655-4321-AD6E-C82B916C0C31}" destId="{66A888C3-F1E9-4E0C-BBAE-62B0A8E1F9BB}" srcOrd="5" destOrd="0" presId="urn:microsoft.com/office/officeart/2005/8/layout/list1"/>
    <dgm:cxn modelId="{CB1A01D0-2BC6-4EE7-B2AE-F78A479849D6}" type="presParOf" srcId="{1933407A-E655-4321-AD6E-C82B916C0C31}" destId="{EA8406B9-CD86-477D-A64D-30BDA0E1B38F}" srcOrd="6" destOrd="0" presId="urn:microsoft.com/office/officeart/2005/8/layout/list1"/>
    <dgm:cxn modelId="{BE91CA18-4E2B-4953-9293-6A8B2F965DC7}" type="presParOf" srcId="{1933407A-E655-4321-AD6E-C82B916C0C31}" destId="{3BC79822-69C9-4B60-8E85-5A9C62263773}" srcOrd="7" destOrd="0" presId="urn:microsoft.com/office/officeart/2005/8/layout/list1"/>
    <dgm:cxn modelId="{800265C1-3DE9-4AC0-9896-2D66860D194C}" type="presParOf" srcId="{1933407A-E655-4321-AD6E-C82B916C0C31}" destId="{2E961F2D-A354-4AFD-B0B0-AF20FB09BEA5}" srcOrd="8" destOrd="0" presId="urn:microsoft.com/office/officeart/2005/8/layout/list1"/>
    <dgm:cxn modelId="{793DD006-7794-4F78-B119-908B3A941A0E}" type="presParOf" srcId="{2E961F2D-A354-4AFD-B0B0-AF20FB09BEA5}" destId="{E86B70BC-998F-47C9-9389-02DC92C3C7D7}" srcOrd="0" destOrd="0" presId="urn:microsoft.com/office/officeart/2005/8/layout/list1"/>
    <dgm:cxn modelId="{9AFA0231-ED06-48E6-82A2-684722F596C1}" type="presParOf" srcId="{2E961F2D-A354-4AFD-B0B0-AF20FB09BEA5}" destId="{90971414-5BBD-4907-A140-3DCF57D4F74F}" srcOrd="1" destOrd="0" presId="urn:microsoft.com/office/officeart/2005/8/layout/list1"/>
    <dgm:cxn modelId="{370378E3-7D3F-4BE0-863A-6CB884A900D1}" type="presParOf" srcId="{1933407A-E655-4321-AD6E-C82B916C0C31}" destId="{DE888B3A-D3D9-4C6A-8658-C83A4626A870}" srcOrd="9" destOrd="0" presId="urn:microsoft.com/office/officeart/2005/8/layout/list1"/>
    <dgm:cxn modelId="{AB196BA4-58BE-487E-85AB-D7EC954D548A}" type="presParOf" srcId="{1933407A-E655-4321-AD6E-C82B916C0C31}" destId="{DF4ADAA8-9166-4E61-A3B9-3C6097AFCE2B}" srcOrd="10"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F53502-0062-4599-9DDF-B8948803DDA7}">
      <dsp:nvSpPr>
        <dsp:cNvPr id="0" name=""/>
        <dsp:cNvSpPr/>
      </dsp:nvSpPr>
      <dsp:spPr>
        <a:xfrm>
          <a:off x="1157299" y="0"/>
          <a:ext cx="4216831" cy="4216831"/>
        </a:xfrm>
        <a:prstGeom prst="quadArrow">
          <a:avLst>
            <a:gd name="adj1" fmla="val 2000"/>
            <a:gd name="adj2" fmla="val 4000"/>
            <a:gd name="adj3" fmla="val 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0DC21C-AC22-4843-8615-15B4A950D96F}">
      <dsp:nvSpPr>
        <dsp:cNvPr id="0" name=""/>
        <dsp:cNvSpPr/>
      </dsp:nvSpPr>
      <dsp:spPr>
        <a:xfrm>
          <a:off x="1431393" y="274094"/>
          <a:ext cx="1686732" cy="1686732"/>
        </a:xfrm>
        <a:prstGeom prst="roundRect">
          <a:avLst/>
        </a:prstGeom>
        <a:solidFill>
          <a:srgbClr val="ACDBE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zh-CN" altLang="en-US" sz="3900" kern="1200" dirty="0">
              <a:solidFill>
                <a:schemeClr val="bg1"/>
              </a:solidFill>
            </a:rPr>
            <a:t>项目背景</a:t>
          </a:r>
        </a:p>
      </dsp:txBody>
      <dsp:txXfrm>
        <a:off x="1513732" y="356433"/>
        <a:ext cx="1522054" cy="1522054"/>
      </dsp:txXfrm>
    </dsp:sp>
    <dsp:sp modelId="{F88E185E-7810-404A-B7E7-B1ED91C55860}">
      <dsp:nvSpPr>
        <dsp:cNvPr id="0" name=""/>
        <dsp:cNvSpPr/>
      </dsp:nvSpPr>
      <dsp:spPr>
        <a:xfrm>
          <a:off x="3413303" y="274094"/>
          <a:ext cx="1686732" cy="1686732"/>
        </a:xfrm>
        <a:prstGeom prst="roundRect">
          <a:avLst/>
        </a:prstGeom>
        <a:solidFill>
          <a:srgbClr val="FCDE0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zh-CN" altLang="en-US" sz="3900" kern="1200" dirty="0">
              <a:solidFill>
                <a:sysClr val="windowText" lastClr="000000"/>
              </a:solidFill>
            </a:rPr>
            <a:t>团队介绍</a:t>
          </a:r>
        </a:p>
      </dsp:txBody>
      <dsp:txXfrm>
        <a:off x="3495642" y="356433"/>
        <a:ext cx="1522054" cy="1522054"/>
      </dsp:txXfrm>
    </dsp:sp>
    <dsp:sp modelId="{670FD3DC-FFF7-456E-BBB3-CFB1D4463AA0}">
      <dsp:nvSpPr>
        <dsp:cNvPr id="0" name=""/>
        <dsp:cNvSpPr/>
      </dsp:nvSpPr>
      <dsp:spPr>
        <a:xfrm>
          <a:off x="1431393" y="2256004"/>
          <a:ext cx="1686732" cy="1686732"/>
        </a:xfrm>
        <a:prstGeom prst="roundRect">
          <a:avLst/>
        </a:prstGeom>
        <a:solidFill>
          <a:srgbClr val="FCDE0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zh-CN" altLang="en-US" sz="3900" kern="1200" dirty="0">
              <a:solidFill>
                <a:sysClr val="windowText" lastClr="000000"/>
              </a:solidFill>
            </a:rPr>
            <a:t>项目功能</a:t>
          </a:r>
        </a:p>
      </dsp:txBody>
      <dsp:txXfrm>
        <a:off x="1513732" y="2338343"/>
        <a:ext cx="1522054" cy="1522054"/>
      </dsp:txXfrm>
    </dsp:sp>
    <dsp:sp modelId="{86ABBA0D-1F81-48BA-B075-395302AF3994}">
      <dsp:nvSpPr>
        <dsp:cNvPr id="0" name=""/>
        <dsp:cNvSpPr/>
      </dsp:nvSpPr>
      <dsp:spPr>
        <a:xfrm>
          <a:off x="3413303" y="2256004"/>
          <a:ext cx="1686732" cy="1686732"/>
        </a:xfrm>
        <a:prstGeom prst="roundRect">
          <a:avLst/>
        </a:prstGeom>
        <a:solidFill>
          <a:srgbClr val="ACDBE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zh-CN" altLang="en-US" sz="3900" kern="1200" dirty="0"/>
            <a:t>项目总结</a:t>
          </a:r>
        </a:p>
      </dsp:txBody>
      <dsp:txXfrm>
        <a:off x="3495642" y="2338343"/>
        <a:ext cx="1522054" cy="15220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7184BD-5A26-4BC5-AA19-CFB305D4F042}">
      <dsp:nvSpPr>
        <dsp:cNvPr id="0" name=""/>
        <dsp:cNvSpPr/>
      </dsp:nvSpPr>
      <dsp:spPr>
        <a:xfrm>
          <a:off x="2709333" y="0"/>
          <a:ext cx="2709333" cy="2709333"/>
        </a:xfrm>
        <a:prstGeom prst="triangle">
          <a:avLst/>
        </a:prstGeom>
        <a:solidFill>
          <a:schemeClr val="accent4">
            <a:alpha val="9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系统 属性</a:t>
          </a:r>
        </a:p>
      </dsp:txBody>
      <dsp:txXfrm>
        <a:off x="3386666" y="1354667"/>
        <a:ext cx="1354667" cy="1354666"/>
      </dsp:txXfrm>
    </dsp:sp>
    <dsp:sp modelId="{729F2F0D-B8AA-48FF-B191-B3243AEED0FC}">
      <dsp:nvSpPr>
        <dsp:cNvPr id="0" name=""/>
        <dsp:cNvSpPr/>
      </dsp:nvSpPr>
      <dsp:spPr>
        <a:xfrm>
          <a:off x="1354666" y="2709333"/>
          <a:ext cx="2709333" cy="2709333"/>
        </a:xfrm>
        <a:prstGeom prst="triangle">
          <a:avLst/>
        </a:prstGeom>
        <a:solidFill>
          <a:schemeClr val="accent4">
            <a:alpha val="90000"/>
            <a:hueOff val="0"/>
            <a:satOff val="0"/>
            <a:lumOff val="0"/>
            <a:alphaOff val="-13333"/>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主要 功能</a:t>
          </a:r>
        </a:p>
      </dsp:txBody>
      <dsp:txXfrm>
        <a:off x="2031999" y="4064000"/>
        <a:ext cx="1354667" cy="1354666"/>
      </dsp:txXfrm>
    </dsp:sp>
    <dsp:sp modelId="{468D18A6-B4D3-4EBD-BB9D-A725F68EFAE9}">
      <dsp:nvSpPr>
        <dsp:cNvPr id="0" name=""/>
        <dsp:cNvSpPr/>
      </dsp:nvSpPr>
      <dsp:spPr>
        <a:xfrm rot="10800000">
          <a:off x="2709333" y="2709333"/>
          <a:ext cx="2709333" cy="2709333"/>
        </a:xfrm>
        <a:prstGeom prst="triangle">
          <a:avLst/>
        </a:prstGeom>
        <a:solidFill>
          <a:schemeClr val="accent4">
            <a:alpha val="90000"/>
            <a:hueOff val="0"/>
            <a:satOff val="0"/>
            <a:lumOff val="0"/>
            <a:alphaOff val="-26667"/>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开发 背景</a:t>
          </a:r>
        </a:p>
      </dsp:txBody>
      <dsp:txXfrm rot="10800000">
        <a:off x="3386666" y="2709333"/>
        <a:ext cx="1354667" cy="1354666"/>
      </dsp:txXfrm>
    </dsp:sp>
    <dsp:sp modelId="{AAFAB53E-630D-4D59-91A8-3187E89DC88D}">
      <dsp:nvSpPr>
        <dsp:cNvPr id="0" name=""/>
        <dsp:cNvSpPr/>
      </dsp:nvSpPr>
      <dsp:spPr>
        <a:xfrm>
          <a:off x="4064000" y="2709333"/>
          <a:ext cx="2709333" cy="2709333"/>
        </a:xfrm>
        <a:prstGeom prst="triangle">
          <a:avLst/>
        </a:prstGeom>
        <a:solidFill>
          <a:schemeClr val="accent4">
            <a:alpha val="90000"/>
            <a:hueOff val="0"/>
            <a:satOff val="0"/>
            <a:lumOff val="0"/>
            <a:alphaOff val="-4000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数据库模型</a:t>
          </a:r>
        </a:p>
      </dsp:txBody>
      <dsp:txXfrm>
        <a:off x="4741333" y="4064000"/>
        <a:ext cx="1354667" cy="13546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0CDF24-D5B9-4D87-B2BA-1CD383449CA6}">
      <dsp:nvSpPr>
        <dsp:cNvPr id="0" name=""/>
        <dsp:cNvSpPr/>
      </dsp:nvSpPr>
      <dsp:spPr>
        <a:xfrm>
          <a:off x="0" y="321572"/>
          <a:ext cx="5700516" cy="882000"/>
        </a:xfrm>
        <a:prstGeom prst="rect">
          <a:avLst/>
        </a:prstGeom>
        <a:solidFill>
          <a:schemeClr val="lt1">
            <a:alpha val="90000"/>
            <a:hueOff val="0"/>
            <a:satOff val="0"/>
            <a:lumOff val="0"/>
            <a:alphaOff val="0"/>
          </a:schemeClr>
        </a:solidFill>
        <a:ln w="12700" cap="flat" cmpd="sng" algn="ctr">
          <a:solidFill>
            <a:schemeClr val="accent4">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2423" tIns="416560" rIns="442423"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a:t>项目经理</a:t>
          </a:r>
        </a:p>
      </dsp:txBody>
      <dsp:txXfrm>
        <a:off x="0" y="321572"/>
        <a:ext cx="5700516" cy="882000"/>
      </dsp:txXfrm>
    </dsp:sp>
    <dsp:sp modelId="{2403C04E-2A2D-4280-A7AB-AC5B6D3ABED5}">
      <dsp:nvSpPr>
        <dsp:cNvPr id="0" name=""/>
        <dsp:cNvSpPr/>
      </dsp:nvSpPr>
      <dsp:spPr>
        <a:xfrm>
          <a:off x="285025" y="26372"/>
          <a:ext cx="3990361" cy="590400"/>
        </a:xfrm>
        <a:prstGeom prst="roundRect">
          <a:avLst/>
        </a:prstGeom>
        <a:solidFill>
          <a:schemeClr val="accent4">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0826" tIns="0" rIns="150826" bIns="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t>李春秋</a:t>
          </a:r>
        </a:p>
      </dsp:txBody>
      <dsp:txXfrm>
        <a:off x="313846" y="55193"/>
        <a:ext cx="3932719" cy="532758"/>
      </dsp:txXfrm>
    </dsp:sp>
    <dsp:sp modelId="{229BA79E-A87D-4931-9532-D98251C98C99}">
      <dsp:nvSpPr>
        <dsp:cNvPr id="0" name=""/>
        <dsp:cNvSpPr/>
      </dsp:nvSpPr>
      <dsp:spPr>
        <a:xfrm>
          <a:off x="0" y="1606772"/>
          <a:ext cx="5700516" cy="882000"/>
        </a:xfrm>
        <a:prstGeom prst="rect">
          <a:avLst/>
        </a:prstGeom>
        <a:solidFill>
          <a:schemeClr val="lt1">
            <a:alpha val="90000"/>
            <a:hueOff val="0"/>
            <a:satOff val="0"/>
            <a:lumOff val="0"/>
            <a:alphaOff val="0"/>
          </a:schemeClr>
        </a:solidFill>
        <a:ln w="12700" cap="flat" cmpd="sng" algn="ctr">
          <a:solidFill>
            <a:schemeClr val="accent4">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2423" tIns="416560" rIns="442423"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a:t>全栈工程师</a:t>
          </a:r>
        </a:p>
      </dsp:txBody>
      <dsp:txXfrm>
        <a:off x="0" y="1606772"/>
        <a:ext cx="5700516" cy="882000"/>
      </dsp:txXfrm>
    </dsp:sp>
    <dsp:sp modelId="{FD4D08A4-D5E9-4504-9501-3D8CC775BFA0}">
      <dsp:nvSpPr>
        <dsp:cNvPr id="0" name=""/>
        <dsp:cNvSpPr/>
      </dsp:nvSpPr>
      <dsp:spPr>
        <a:xfrm>
          <a:off x="285025" y="1311572"/>
          <a:ext cx="3990361" cy="590400"/>
        </a:xfrm>
        <a:prstGeom prst="roundRect">
          <a:avLst/>
        </a:prstGeom>
        <a:solidFill>
          <a:schemeClr val="accent4">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0826" tIns="0" rIns="150826" bIns="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t>杨澜庆</a:t>
          </a:r>
        </a:p>
      </dsp:txBody>
      <dsp:txXfrm>
        <a:off x="313846" y="1340393"/>
        <a:ext cx="3932719" cy="532758"/>
      </dsp:txXfrm>
    </dsp:sp>
    <dsp:sp modelId="{74C0F363-F512-4F5E-A7BE-35405BAB4090}">
      <dsp:nvSpPr>
        <dsp:cNvPr id="0" name=""/>
        <dsp:cNvSpPr/>
      </dsp:nvSpPr>
      <dsp:spPr>
        <a:xfrm>
          <a:off x="0" y="2891972"/>
          <a:ext cx="5700516" cy="882000"/>
        </a:xfrm>
        <a:prstGeom prst="rect">
          <a:avLst/>
        </a:prstGeom>
        <a:solidFill>
          <a:schemeClr val="lt1">
            <a:alpha val="90000"/>
            <a:hueOff val="0"/>
            <a:satOff val="0"/>
            <a:lumOff val="0"/>
            <a:alphaOff val="0"/>
          </a:schemeClr>
        </a:solidFill>
        <a:ln w="12700" cap="flat" cmpd="sng" algn="ctr">
          <a:solidFill>
            <a:schemeClr val="accent4">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2423" tIns="416560" rIns="442423"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a:t>全栈工程师</a:t>
          </a:r>
        </a:p>
      </dsp:txBody>
      <dsp:txXfrm>
        <a:off x="0" y="2891972"/>
        <a:ext cx="5700516" cy="882000"/>
      </dsp:txXfrm>
    </dsp:sp>
    <dsp:sp modelId="{CA24AA1D-92E9-4521-8C2F-3ECD53019AF8}">
      <dsp:nvSpPr>
        <dsp:cNvPr id="0" name=""/>
        <dsp:cNvSpPr/>
      </dsp:nvSpPr>
      <dsp:spPr>
        <a:xfrm>
          <a:off x="285025" y="2596772"/>
          <a:ext cx="3990361" cy="590400"/>
        </a:xfrm>
        <a:prstGeom prst="roundRect">
          <a:avLst/>
        </a:prstGeom>
        <a:solidFill>
          <a:schemeClr val="accent4">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0826" tIns="0" rIns="150826" bIns="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t>鄢立新</a:t>
          </a:r>
        </a:p>
      </dsp:txBody>
      <dsp:txXfrm>
        <a:off x="313846" y="2625593"/>
        <a:ext cx="3932719" cy="5327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7050AC-6F6C-42F0-99AE-58F9666BFEE5}">
      <dsp:nvSpPr>
        <dsp:cNvPr id="0" name=""/>
        <dsp:cNvSpPr/>
      </dsp:nvSpPr>
      <dsp:spPr>
        <a:xfrm>
          <a:off x="0" y="371611"/>
          <a:ext cx="5700516" cy="970200"/>
        </a:xfrm>
        <a:prstGeom prst="rect">
          <a:avLst/>
        </a:prstGeom>
        <a:solidFill>
          <a:schemeClr val="lt1">
            <a:alpha val="90000"/>
            <a:hueOff val="0"/>
            <a:satOff val="0"/>
            <a:lumOff val="0"/>
            <a:alphaOff val="0"/>
          </a:schemeClr>
        </a:solidFill>
        <a:ln w="12700" cap="flat" cmpd="sng" algn="ctr">
          <a:solidFill>
            <a:schemeClr val="accent4">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2423" tIns="458216" rIns="442423" bIns="156464" numCol="1" spcCol="1270" anchor="t" anchorCtr="0">
          <a:noAutofit/>
        </a:bodyPr>
        <a:lstStyle/>
        <a:p>
          <a:pPr marL="228600" lvl="1" indent="-228600" algn="l" defTabSz="977900">
            <a:lnSpc>
              <a:spcPct val="90000"/>
            </a:lnSpc>
            <a:spcBef>
              <a:spcPct val="0"/>
            </a:spcBef>
            <a:spcAft>
              <a:spcPct val="15000"/>
            </a:spcAft>
            <a:buChar char="•"/>
          </a:pPr>
          <a:r>
            <a:rPr lang="zh-CN" altLang="en-US" sz="2200" kern="1200" dirty="0"/>
            <a:t>测试人员</a:t>
          </a:r>
        </a:p>
      </dsp:txBody>
      <dsp:txXfrm>
        <a:off x="0" y="371611"/>
        <a:ext cx="5700516" cy="970200"/>
      </dsp:txXfrm>
    </dsp:sp>
    <dsp:sp modelId="{E56BA28D-FFFB-4A84-BA25-53E7D858760B}">
      <dsp:nvSpPr>
        <dsp:cNvPr id="0" name=""/>
        <dsp:cNvSpPr/>
      </dsp:nvSpPr>
      <dsp:spPr>
        <a:xfrm>
          <a:off x="285025" y="46891"/>
          <a:ext cx="3990361" cy="649440"/>
        </a:xfrm>
        <a:prstGeom prst="roundRect">
          <a:avLst/>
        </a:prstGeom>
        <a:solidFill>
          <a:schemeClr val="accent4">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0826" tIns="0" rIns="150826" bIns="0" numCol="1" spcCol="1270" anchor="ctr" anchorCtr="0">
          <a:noAutofit/>
        </a:bodyPr>
        <a:lstStyle/>
        <a:p>
          <a:pPr marL="0" lvl="0" indent="0" algn="l" defTabSz="977900">
            <a:lnSpc>
              <a:spcPct val="90000"/>
            </a:lnSpc>
            <a:spcBef>
              <a:spcPct val="0"/>
            </a:spcBef>
            <a:spcAft>
              <a:spcPct val="35000"/>
            </a:spcAft>
            <a:buNone/>
          </a:pPr>
          <a:r>
            <a:rPr lang="zh-CN" altLang="en-US" sz="2200" kern="1200" dirty="0"/>
            <a:t>刘宛鹭</a:t>
          </a:r>
        </a:p>
      </dsp:txBody>
      <dsp:txXfrm>
        <a:off x="316728" y="78594"/>
        <a:ext cx="3926955" cy="586034"/>
      </dsp:txXfrm>
    </dsp:sp>
    <dsp:sp modelId="{EA8406B9-CD86-477D-A64D-30BDA0E1B38F}">
      <dsp:nvSpPr>
        <dsp:cNvPr id="0" name=""/>
        <dsp:cNvSpPr/>
      </dsp:nvSpPr>
      <dsp:spPr>
        <a:xfrm>
          <a:off x="0" y="1785332"/>
          <a:ext cx="5700516" cy="970200"/>
        </a:xfrm>
        <a:prstGeom prst="rect">
          <a:avLst/>
        </a:prstGeom>
        <a:solidFill>
          <a:schemeClr val="lt1">
            <a:alpha val="90000"/>
            <a:hueOff val="0"/>
            <a:satOff val="0"/>
            <a:lumOff val="0"/>
            <a:alphaOff val="0"/>
          </a:schemeClr>
        </a:solidFill>
        <a:ln w="12700" cap="flat" cmpd="sng" algn="ctr">
          <a:solidFill>
            <a:schemeClr val="accent4">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2423" tIns="458216" rIns="442423" bIns="156464" numCol="1" spcCol="1270" anchor="t" anchorCtr="0">
          <a:noAutofit/>
        </a:bodyPr>
        <a:lstStyle/>
        <a:p>
          <a:pPr marL="228600" lvl="1" indent="-228600" algn="l" defTabSz="977900">
            <a:lnSpc>
              <a:spcPct val="90000"/>
            </a:lnSpc>
            <a:spcBef>
              <a:spcPct val="0"/>
            </a:spcBef>
            <a:spcAft>
              <a:spcPct val="15000"/>
            </a:spcAft>
            <a:buChar char="•"/>
          </a:pPr>
          <a:r>
            <a:rPr lang="zh-CN" altLang="en-US" sz="2200" kern="1200" dirty="0"/>
            <a:t>全栈工程师</a:t>
          </a:r>
        </a:p>
      </dsp:txBody>
      <dsp:txXfrm>
        <a:off x="0" y="1785332"/>
        <a:ext cx="5700516" cy="970200"/>
      </dsp:txXfrm>
    </dsp:sp>
    <dsp:sp modelId="{62D3BF60-7E17-4B39-B381-A85320799719}">
      <dsp:nvSpPr>
        <dsp:cNvPr id="0" name=""/>
        <dsp:cNvSpPr/>
      </dsp:nvSpPr>
      <dsp:spPr>
        <a:xfrm>
          <a:off x="285025" y="1460612"/>
          <a:ext cx="3990361" cy="649440"/>
        </a:xfrm>
        <a:prstGeom prst="roundRect">
          <a:avLst/>
        </a:prstGeom>
        <a:solidFill>
          <a:schemeClr val="accent4">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0826" tIns="0" rIns="150826" bIns="0" numCol="1" spcCol="1270" anchor="ctr" anchorCtr="0">
          <a:noAutofit/>
        </a:bodyPr>
        <a:lstStyle/>
        <a:p>
          <a:pPr marL="0" lvl="0" indent="0" algn="l" defTabSz="977900">
            <a:lnSpc>
              <a:spcPct val="90000"/>
            </a:lnSpc>
            <a:spcBef>
              <a:spcPct val="0"/>
            </a:spcBef>
            <a:spcAft>
              <a:spcPct val="35000"/>
            </a:spcAft>
            <a:buNone/>
          </a:pPr>
          <a:r>
            <a:rPr lang="zh-CN" altLang="en-US" sz="2200" kern="1200" dirty="0"/>
            <a:t>石海峰</a:t>
          </a:r>
        </a:p>
      </dsp:txBody>
      <dsp:txXfrm>
        <a:off x="316728" y="1492315"/>
        <a:ext cx="3926955" cy="586034"/>
      </dsp:txXfrm>
    </dsp:sp>
    <dsp:sp modelId="{DF4ADAA8-9166-4E61-A3B9-3C6097AFCE2B}">
      <dsp:nvSpPr>
        <dsp:cNvPr id="0" name=""/>
        <dsp:cNvSpPr/>
      </dsp:nvSpPr>
      <dsp:spPr>
        <a:xfrm>
          <a:off x="0" y="3199052"/>
          <a:ext cx="5700516" cy="554400"/>
        </a:xfrm>
        <a:prstGeom prst="rect">
          <a:avLst/>
        </a:prstGeom>
        <a:solidFill>
          <a:schemeClr val="lt1">
            <a:alpha val="90000"/>
            <a:hueOff val="0"/>
            <a:satOff val="0"/>
            <a:lumOff val="0"/>
            <a:alphaOff val="0"/>
          </a:schemeClr>
        </a:solidFill>
        <a:ln w="12700" cap="flat" cmpd="sng" algn="ctr">
          <a:solidFill>
            <a:schemeClr val="accent4">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2423" tIns="458216" rIns="442423" bIns="156464" numCol="1" spcCol="1270" anchor="t" anchorCtr="0">
          <a:noAutofit/>
        </a:bodyPr>
        <a:lstStyle/>
        <a:p>
          <a:pPr marL="228600" lvl="1" indent="-228600" algn="l" defTabSz="977900">
            <a:lnSpc>
              <a:spcPct val="90000"/>
            </a:lnSpc>
            <a:spcBef>
              <a:spcPct val="0"/>
            </a:spcBef>
            <a:spcAft>
              <a:spcPct val="15000"/>
            </a:spcAft>
            <a:buChar char="•"/>
          </a:pPr>
          <a:endParaRPr lang="zh-CN" altLang="en-US" sz="2200" kern="1200" dirty="0"/>
        </a:p>
      </dsp:txBody>
      <dsp:txXfrm>
        <a:off x="0" y="3199052"/>
        <a:ext cx="5700516" cy="554400"/>
      </dsp:txXfrm>
    </dsp:sp>
    <dsp:sp modelId="{90971414-5BBD-4907-A140-3DCF57D4F74F}">
      <dsp:nvSpPr>
        <dsp:cNvPr id="0" name=""/>
        <dsp:cNvSpPr/>
      </dsp:nvSpPr>
      <dsp:spPr>
        <a:xfrm>
          <a:off x="285025" y="2874331"/>
          <a:ext cx="3990361" cy="649440"/>
        </a:xfrm>
        <a:prstGeom prst="roundRect">
          <a:avLst/>
        </a:prstGeom>
        <a:solidFill>
          <a:schemeClr val="accent4">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0826" tIns="0" rIns="150826" bIns="0" numCol="1" spcCol="1270" anchor="ctr" anchorCtr="0">
          <a:noAutofit/>
        </a:bodyPr>
        <a:lstStyle/>
        <a:p>
          <a:pPr marL="0" lvl="0" indent="0" algn="l" defTabSz="977900">
            <a:lnSpc>
              <a:spcPct val="90000"/>
            </a:lnSpc>
            <a:spcBef>
              <a:spcPct val="0"/>
            </a:spcBef>
            <a:spcAft>
              <a:spcPct val="35000"/>
            </a:spcAft>
            <a:buNone/>
          </a:pPr>
          <a:endParaRPr lang="zh-CN" altLang="en-US" sz="2200" kern="1200" dirty="0"/>
        </a:p>
      </dsp:txBody>
      <dsp:txXfrm>
        <a:off x="316728" y="2906034"/>
        <a:ext cx="3926955" cy="586034"/>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A664FD-3D44-4DA0-8144-07EE6247337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1F23D5C-29F3-4318-B47C-CD8E530384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346FEFE-82C2-4B3C-9A28-7C85D24898FD}"/>
              </a:ext>
            </a:extLst>
          </p:cNvPr>
          <p:cNvSpPr>
            <a:spLocks noGrp="1"/>
          </p:cNvSpPr>
          <p:nvPr>
            <p:ph type="dt" sz="half" idx="10"/>
          </p:nvPr>
        </p:nvSpPr>
        <p:spPr/>
        <p:txBody>
          <a:bodyPr/>
          <a:lstStyle/>
          <a:p>
            <a:fld id="{1C57715C-A165-4791-97E1-C8A8DCF6045C}" type="datetimeFigureOut">
              <a:rPr lang="zh-CN" altLang="en-US" smtClean="0"/>
              <a:t>2020/8/24</a:t>
            </a:fld>
            <a:endParaRPr lang="zh-CN" altLang="en-US"/>
          </a:p>
        </p:txBody>
      </p:sp>
      <p:sp>
        <p:nvSpPr>
          <p:cNvPr id="5" name="页脚占位符 4">
            <a:extLst>
              <a:ext uri="{FF2B5EF4-FFF2-40B4-BE49-F238E27FC236}">
                <a16:creationId xmlns:a16="http://schemas.microsoft.com/office/drawing/2014/main" id="{E128D989-9B86-4B75-9151-E8B9B055010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4A26336-37EF-4A83-AA9C-2C7D2CC2F972}"/>
              </a:ext>
            </a:extLst>
          </p:cNvPr>
          <p:cNvSpPr>
            <a:spLocks noGrp="1"/>
          </p:cNvSpPr>
          <p:nvPr>
            <p:ph type="sldNum" sz="quarter" idx="12"/>
          </p:nvPr>
        </p:nvSpPr>
        <p:spPr/>
        <p:txBody>
          <a:bodyPr/>
          <a:lstStyle/>
          <a:p>
            <a:fld id="{A3019E21-651C-475C-99E8-CE6A5EFB7ACA}" type="slidenum">
              <a:rPr lang="zh-CN" altLang="en-US" smtClean="0"/>
              <a:t>‹#›</a:t>
            </a:fld>
            <a:endParaRPr lang="zh-CN" altLang="en-US"/>
          </a:p>
        </p:txBody>
      </p:sp>
    </p:spTree>
    <p:extLst>
      <p:ext uri="{BB962C8B-B14F-4D97-AF65-F5344CB8AC3E}">
        <p14:creationId xmlns:p14="http://schemas.microsoft.com/office/powerpoint/2010/main" val="1549877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69A6E-5CAB-4153-828A-E76BADF5F96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87D88F2-0E3C-4C98-AF9A-713868CE672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0EE551-CCDE-4115-9734-F6D56CE6E43C}"/>
              </a:ext>
            </a:extLst>
          </p:cNvPr>
          <p:cNvSpPr>
            <a:spLocks noGrp="1"/>
          </p:cNvSpPr>
          <p:nvPr>
            <p:ph type="dt" sz="half" idx="10"/>
          </p:nvPr>
        </p:nvSpPr>
        <p:spPr/>
        <p:txBody>
          <a:bodyPr/>
          <a:lstStyle/>
          <a:p>
            <a:fld id="{1C57715C-A165-4791-97E1-C8A8DCF6045C}" type="datetimeFigureOut">
              <a:rPr lang="zh-CN" altLang="en-US" smtClean="0"/>
              <a:t>2020/8/24</a:t>
            </a:fld>
            <a:endParaRPr lang="zh-CN" altLang="en-US"/>
          </a:p>
        </p:txBody>
      </p:sp>
      <p:sp>
        <p:nvSpPr>
          <p:cNvPr id="5" name="页脚占位符 4">
            <a:extLst>
              <a:ext uri="{FF2B5EF4-FFF2-40B4-BE49-F238E27FC236}">
                <a16:creationId xmlns:a16="http://schemas.microsoft.com/office/drawing/2014/main" id="{F01ABBED-EAD6-4209-9CFE-7D8AC63F6D3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329DD4D-DDB6-44B5-AD89-E1807FFD90DB}"/>
              </a:ext>
            </a:extLst>
          </p:cNvPr>
          <p:cNvSpPr>
            <a:spLocks noGrp="1"/>
          </p:cNvSpPr>
          <p:nvPr>
            <p:ph type="sldNum" sz="quarter" idx="12"/>
          </p:nvPr>
        </p:nvSpPr>
        <p:spPr/>
        <p:txBody>
          <a:bodyPr/>
          <a:lstStyle/>
          <a:p>
            <a:fld id="{A3019E21-651C-475C-99E8-CE6A5EFB7ACA}" type="slidenum">
              <a:rPr lang="zh-CN" altLang="en-US" smtClean="0"/>
              <a:t>‹#›</a:t>
            </a:fld>
            <a:endParaRPr lang="zh-CN" altLang="en-US"/>
          </a:p>
        </p:txBody>
      </p:sp>
    </p:spTree>
    <p:extLst>
      <p:ext uri="{BB962C8B-B14F-4D97-AF65-F5344CB8AC3E}">
        <p14:creationId xmlns:p14="http://schemas.microsoft.com/office/powerpoint/2010/main" val="70433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F7C3C64-3D0E-4AF1-BCE7-1AAE7D35B19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8A99F6-9966-4D1A-953F-DFFBE64A4BB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9F34E7C-728C-4F41-AFD3-3D522ACA9332}"/>
              </a:ext>
            </a:extLst>
          </p:cNvPr>
          <p:cNvSpPr>
            <a:spLocks noGrp="1"/>
          </p:cNvSpPr>
          <p:nvPr>
            <p:ph type="dt" sz="half" idx="10"/>
          </p:nvPr>
        </p:nvSpPr>
        <p:spPr/>
        <p:txBody>
          <a:bodyPr/>
          <a:lstStyle/>
          <a:p>
            <a:fld id="{1C57715C-A165-4791-97E1-C8A8DCF6045C}" type="datetimeFigureOut">
              <a:rPr lang="zh-CN" altLang="en-US" smtClean="0"/>
              <a:t>2020/8/24</a:t>
            </a:fld>
            <a:endParaRPr lang="zh-CN" altLang="en-US"/>
          </a:p>
        </p:txBody>
      </p:sp>
      <p:sp>
        <p:nvSpPr>
          <p:cNvPr id="5" name="页脚占位符 4">
            <a:extLst>
              <a:ext uri="{FF2B5EF4-FFF2-40B4-BE49-F238E27FC236}">
                <a16:creationId xmlns:a16="http://schemas.microsoft.com/office/drawing/2014/main" id="{6730C379-6B67-4277-9333-6997F4FD151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8FE8846-56D5-4FFE-9D74-1F2EA26BF81F}"/>
              </a:ext>
            </a:extLst>
          </p:cNvPr>
          <p:cNvSpPr>
            <a:spLocks noGrp="1"/>
          </p:cNvSpPr>
          <p:nvPr>
            <p:ph type="sldNum" sz="quarter" idx="12"/>
          </p:nvPr>
        </p:nvSpPr>
        <p:spPr/>
        <p:txBody>
          <a:bodyPr/>
          <a:lstStyle/>
          <a:p>
            <a:fld id="{A3019E21-651C-475C-99E8-CE6A5EFB7ACA}" type="slidenum">
              <a:rPr lang="zh-CN" altLang="en-US" smtClean="0"/>
              <a:t>‹#›</a:t>
            </a:fld>
            <a:endParaRPr lang="zh-CN" altLang="en-US"/>
          </a:p>
        </p:txBody>
      </p:sp>
    </p:spTree>
    <p:extLst>
      <p:ext uri="{BB962C8B-B14F-4D97-AF65-F5344CB8AC3E}">
        <p14:creationId xmlns:p14="http://schemas.microsoft.com/office/powerpoint/2010/main" val="1033631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BDBE5-A5DF-46B0-AD52-2DD57BF15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22C02F-A12F-4E72-BEB7-F6317B1ACB1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3BB5E4-239E-4D44-AF57-D05E79F75687}"/>
              </a:ext>
            </a:extLst>
          </p:cNvPr>
          <p:cNvSpPr>
            <a:spLocks noGrp="1"/>
          </p:cNvSpPr>
          <p:nvPr>
            <p:ph type="dt" sz="half" idx="10"/>
          </p:nvPr>
        </p:nvSpPr>
        <p:spPr/>
        <p:txBody>
          <a:bodyPr/>
          <a:lstStyle/>
          <a:p>
            <a:fld id="{1C57715C-A165-4791-97E1-C8A8DCF6045C}" type="datetimeFigureOut">
              <a:rPr lang="zh-CN" altLang="en-US" smtClean="0"/>
              <a:t>2020/8/24</a:t>
            </a:fld>
            <a:endParaRPr lang="zh-CN" altLang="en-US"/>
          </a:p>
        </p:txBody>
      </p:sp>
      <p:sp>
        <p:nvSpPr>
          <p:cNvPr id="5" name="页脚占位符 4">
            <a:extLst>
              <a:ext uri="{FF2B5EF4-FFF2-40B4-BE49-F238E27FC236}">
                <a16:creationId xmlns:a16="http://schemas.microsoft.com/office/drawing/2014/main" id="{C074ED45-677E-456B-B46F-7E2EF1A2AB0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6D03B1A-0CB2-4FBC-98B5-A7FB435636D5}"/>
              </a:ext>
            </a:extLst>
          </p:cNvPr>
          <p:cNvSpPr>
            <a:spLocks noGrp="1"/>
          </p:cNvSpPr>
          <p:nvPr>
            <p:ph type="sldNum" sz="quarter" idx="12"/>
          </p:nvPr>
        </p:nvSpPr>
        <p:spPr/>
        <p:txBody>
          <a:bodyPr/>
          <a:lstStyle/>
          <a:p>
            <a:fld id="{A3019E21-651C-475C-99E8-CE6A5EFB7ACA}" type="slidenum">
              <a:rPr lang="zh-CN" altLang="en-US" smtClean="0"/>
              <a:t>‹#›</a:t>
            </a:fld>
            <a:endParaRPr lang="zh-CN" altLang="en-US"/>
          </a:p>
        </p:txBody>
      </p:sp>
    </p:spTree>
    <p:extLst>
      <p:ext uri="{BB962C8B-B14F-4D97-AF65-F5344CB8AC3E}">
        <p14:creationId xmlns:p14="http://schemas.microsoft.com/office/powerpoint/2010/main" val="2978448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4AF7E-9BA8-4435-9D69-17E3AF39EDC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AC6A2C9-768F-4B1F-AB75-8C3FC1891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44A54F4-BAC1-4DE9-9FFE-DD0EEB7ACC35}"/>
              </a:ext>
            </a:extLst>
          </p:cNvPr>
          <p:cNvSpPr>
            <a:spLocks noGrp="1"/>
          </p:cNvSpPr>
          <p:nvPr>
            <p:ph type="dt" sz="half" idx="10"/>
          </p:nvPr>
        </p:nvSpPr>
        <p:spPr/>
        <p:txBody>
          <a:bodyPr/>
          <a:lstStyle/>
          <a:p>
            <a:fld id="{1C57715C-A165-4791-97E1-C8A8DCF6045C}" type="datetimeFigureOut">
              <a:rPr lang="zh-CN" altLang="en-US" smtClean="0"/>
              <a:t>2020/8/24</a:t>
            </a:fld>
            <a:endParaRPr lang="zh-CN" altLang="en-US"/>
          </a:p>
        </p:txBody>
      </p:sp>
      <p:sp>
        <p:nvSpPr>
          <p:cNvPr id="5" name="页脚占位符 4">
            <a:extLst>
              <a:ext uri="{FF2B5EF4-FFF2-40B4-BE49-F238E27FC236}">
                <a16:creationId xmlns:a16="http://schemas.microsoft.com/office/drawing/2014/main" id="{0830515B-5440-4BCE-A1FB-1742EBEB319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C97FA5E-72EE-4632-AC98-37FC95FD71F3}"/>
              </a:ext>
            </a:extLst>
          </p:cNvPr>
          <p:cNvSpPr>
            <a:spLocks noGrp="1"/>
          </p:cNvSpPr>
          <p:nvPr>
            <p:ph type="sldNum" sz="quarter" idx="12"/>
          </p:nvPr>
        </p:nvSpPr>
        <p:spPr/>
        <p:txBody>
          <a:bodyPr/>
          <a:lstStyle/>
          <a:p>
            <a:fld id="{A3019E21-651C-475C-99E8-CE6A5EFB7ACA}" type="slidenum">
              <a:rPr lang="zh-CN" altLang="en-US" smtClean="0"/>
              <a:t>‹#›</a:t>
            </a:fld>
            <a:endParaRPr lang="zh-CN" altLang="en-US"/>
          </a:p>
        </p:txBody>
      </p:sp>
    </p:spTree>
    <p:extLst>
      <p:ext uri="{BB962C8B-B14F-4D97-AF65-F5344CB8AC3E}">
        <p14:creationId xmlns:p14="http://schemas.microsoft.com/office/powerpoint/2010/main" val="2286584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1D7C3D-4D50-4320-B40E-DDEDB72AEC2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FF92D71-B3AD-420E-ACA1-6CB4678239A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BEC2A55-ED76-4A26-966A-216D4A19605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759765-94D0-43F7-A63F-ADE6BBA02F36}"/>
              </a:ext>
            </a:extLst>
          </p:cNvPr>
          <p:cNvSpPr>
            <a:spLocks noGrp="1"/>
          </p:cNvSpPr>
          <p:nvPr>
            <p:ph type="dt" sz="half" idx="10"/>
          </p:nvPr>
        </p:nvSpPr>
        <p:spPr/>
        <p:txBody>
          <a:bodyPr/>
          <a:lstStyle/>
          <a:p>
            <a:fld id="{1C57715C-A165-4791-97E1-C8A8DCF6045C}" type="datetimeFigureOut">
              <a:rPr lang="zh-CN" altLang="en-US" smtClean="0"/>
              <a:t>2020/8/24</a:t>
            </a:fld>
            <a:endParaRPr lang="zh-CN" altLang="en-US"/>
          </a:p>
        </p:txBody>
      </p:sp>
      <p:sp>
        <p:nvSpPr>
          <p:cNvPr id="6" name="页脚占位符 5">
            <a:extLst>
              <a:ext uri="{FF2B5EF4-FFF2-40B4-BE49-F238E27FC236}">
                <a16:creationId xmlns:a16="http://schemas.microsoft.com/office/drawing/2014/main" id="{7274362E-C47F-4309-A52E-B592EAC5741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40408D1-540D-4107-BAB0-B8827C6DB7E1}"/>
              </a:ext>
            </a:extLst>
          </p:cNvPr>
          <p:cNvSpPr>
            <a:spLocks noGrp="1"/>
          </p:cNvSpPr>
          <p:nvPr>
            <p:ph type="sldNum" sz="quarter" idx="12"/>
          </p:nvPr>
        </p:nvSpPr>
        <p:spPr/>
        <p:txBody>
          <a:bodyPr/>
          <a:lstStyle/>
          <a:p>
            <a:fld id="{A3019E21-651C-475C-99E8-CE6A5EFB7ACA}" type="slidenum">
              <a:rPr lang="zh-CN" altLang="en-US" smtClean="0"/>
              <a:t>‹#›</a:t>
            </a:fld>
            <a:endParaRPr lang="zh-CN" altLang="en-US"/>
          </a:p>
        </p:txBody>
      </p:sp>
    </p:spTree>
    <p:extLst>
      <p:ext uri="{BB962C8B-B14F-4D97-AF65-F5344CB8AC3E}">
        <p14:creationId xmlns:p14="http://schemas.microsoft.com/office/powerpoint/2010/main" val="1291011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7CFE90-93DD-4CB3-9ABA-3464AE18167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87BA1D6-0472-4299-90BF-89AA2CEF0D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C6C2E3E-1DD8-4D44-92C9-84CB88506D4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13AAE2D-1C29-4E72-B7B3-64C7BAD797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EA4D174-7567-48E7-BD71-ADB70D8BD2B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3010EED-836E-4447-8AC1-6A10C1067D02}"/>
              </a:ext>
            </a:extLst>
          </p:cNvPr>
          <p:cNvSpPr>
            <a:spLocks noGrp="1"/>
          </p:cNvSpPr>
          <p:nvPr>
            <p:ph type="dt" sz="half" idx="10"/>
          </p:nvPr>
        </p:nvSpPr>
        <p:spPr/>
        <p:txBody>
          <a:bodyPr/>
          <a:lstStyle/>
          <a:p>
            <a:fld id="{1C57715C-A165-4791-97E1-C8A8DCF6045C}" type="datetimeFigureOut">
              <a:rPr lang="zh-CN" altLang="en-US" smtClean="0"/>
              <a:t>2020/8/24</a:t>
            </a:fld>
            <a:endParaRPr lang="zh-CN" altLang="en-US"/>
          </a:p>
        </p:txBody>
      </p:sp>
      <p:sp>
        <p:nvSpPr>
          <p:cNvPr id="8" name="页脚占位符 7">
            <a:extLst>
              <a:ext uri="{FF2B5EF4-FFF2-40B4-BE49-F238E27FC236}">
                <a16:creationId xmlns:a16="http://schemas.microsoft.com/office/drawing/2014/main" id="{149004D5-C483-471D-9D7B-12FA69B5FAD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9625DC1-6980-46EA-B2FE-82E0DE723C3E}"/>
              </a:ext>
            </a:extLst>
          </p:cNvPr>
          <p:cNvSpPr>
            <a:spLocks noGrp="1"/>
          </p:cNvSpPr>
          <p:nvPr>
            <p:ph type="sldNum" sz="quarter" idx="12"/>
          </p:nvPr>
        </p:nvSpPr>
        <p:spPr/>
        <p:txBody>
          <a:bodyPr/>
          <a:lstStyle/>
          <a:p>
            <a:fld id="{A3019E21-651C-475C-99E8-CE6A5EFB7ACA}" type="slidenum">
              <a:rPr lang="zh-CN" altLang="en-US" smtClean="0"/>
              <a:t>‹#›</a:t>
            </a:fld>
            <a:endParaRPr lang="zh-CN" altLang="en-US"/>
          </a:p>
        </p:txBody>
      </p:sp>
    </p:spTree>
    <p:extLst>
      <p:ext uri="{BB962C8B-B14F-4D97-AF65-F5344CB8AC3E}">
        <p14:creationId xmlns:p14="http://schemas.microsoft.com/office/powerpoint/2010/main" val="1358786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3AD245-14E8-4F68-9C77-A5300368B66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B69E04-8B71-43CC-975E-477071459789}"/>
              </a:ext>
            </a:extLst>
          </p:cNvPr>
          <p:cNvSpPr>
            <a:spLocks noGrp="1"/>
          </p:cNvSpPr>
          <p:nvPr>
            <p:ph type="dt" sz="half" idx="10"/>
          </p:nvPr>
        </p:nvSpPr>
        <p:spPr/>
        <p:txBody>
          <a:bodyPr/>
          <a:lstStyle/>
          <a:p>
            <a:fld id="{1C57715C-A165-4791-97E1-C8A8DCF6045C}" type="datetimeFigureOut">
              <a:rPr lang="zh-CN" altLang="en-US" smtClean="0"/>
              <a:t>2020/8/24</a:t>
            </a:fld>
            <a:endParaRPr lang="zh-CN" altLang="en-US"/>
          </a:p>
        </p:txBody>
      </p:sp>
      <p:sp>
        <p:nvSpPr>
          <p:cNvPr id="4" name="页脚占位符 3">
            <a:extLst>
              <a:ext uri="{FF2B5EF4-FFF2-40B4-BE49-F238E27FC236}">
                <a16:creationId xmlns:a16="http://schemas.microsoft.com/office/drawing/2014/main" id="{02C09012-C93F-4009-9818-607A0AAF60F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101D2EE-F0A1-4A3C-8FF0-396884B12CEC}"/>
              </a:ext>
            </a:extLst>
          </p:cNvPr>
          <p:cNvSpPr>
            <a:spLocks noGrp="1"/>
          </p:cNvSpPr>
          <p:nvPr>
            <p:ph type="sldNum" sz="quarter" idx="12"/>
          </p:nvPr>
        </p:nvSpPr>
        <p:spPr/>
        <p:txBody>
          <a:bodyPr/>
          <a:lstStyle/>
          <a:p>
            <a:fld id="{A3019E21-651C-475C-99E8-CE6A5EFB7ACA}" type="slidenum">
              <a:rPr lang="zh-CN" altLang="en-US" smtClean="0"/>
              <a:t>‹#›</a:t>
            </a:fld>
            <a:endParaRPr lang="zh-CN" altLang="en-US"/>
          </a:p>
        </p:txBody>
      </p:sp>
    </p:spTree>
    <p:extLst>
      <p:ext uri="{BB962C8B-B14F-4D97-AF65-F5344CB8AC3E}">
        <p14:creationId xmlns:p14="http://schemas.microsoft.com/office/powerpoint/2010/main" val="3282000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6EA0931-2DE8-44D5-9345-E3383E9B7B63}"/>
              </a:ext>
            </a:extLst>
          </p:cNvPr>
          <p:cNvSpPr>
            <a:spLocks noGrp="1"/>
          </p:cNvSpPr>
          <p:nvPr>
            <p:ph type="dt" sz="half" idx="10"/>
          </p:nvPr>
        </p:nvSpPr>
        <p:spPr/>
        <p:txBody>
          <a:bodyPr/>
          <a:lstStyle/>
          <a:p>
            <a:fld id="{1C57715C-A165-4791-97E1-C8A8DCF6045C}" type="datetimeFigureOut">
              <a:rPr lang="zh-CN" altLang="en-US" smtClean="0"/>
              <a:t>2020/8/24</a:t>
            </a:fld>
            <a:endParaRPr lang="zh-CN" altLang="en-US"/>
          </a:p>
        </p:txBody>
      </p:sp>
      <p:sp>
        <p:nvSpPr>
          <p:cNvPr id="3" name="页脚占位符 2">
            <a:extLst>
              <a:ext uri="{FF2B5EF4-FFF2-40B4-BE49-F238E27FC236}">
                <a16:creationId xmlns:a16="http://schemas.microsoft.com/office/drawing/2014/main" id="{9358D94C-0453-4A76-A3BE-D0E29804381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4114B51-1315-4C6E-82A1-BEC295884BEB}"/>
              </a:ext>
            </a:extLst>
          </p:cNvPr>
          <p:cNvSpPr>
            <a:spLocks noGrp="1"/>
          </p:cNvSpPr>
          <p:nvPr>
            <p:ph type="sldNum" sz="quarter" idx="12"/>
          </p:nvPr>
        </p:nvSpPr>
        <p:spPr/>
        <p:txBody>
          <a:bodyPr/>
          <a:lstStyle/>
          <a:p>
            <a:fld id="{A3019E21-651C-475C-99E8-CE6A5EFB7ACA}" type="slidenum">
              <a:rPr lang="zh-CN" altLang="en-US" smtClean="0"/>
              <a:t>‹#›</a:t>
            </a:fld>
            <a:endParaRPr lang="zh-CN" altLang="en-US"/>
          </a:p>
        </p:txBody>
      </p:sp>
    </p:spTree>
    <p:extLst>
      <p:ext uri="{BB962C8B-B14F-4D97-AF65-F5344CB8AC3E}">
        <p14:creationId xmlns:p14="http://schemas.microsoft.com/office/powerpoint/2010/main" val="312299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062B75-AC90-4FFD-BEAC-7E351090283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2F0EF21-1EDA-48A8-ADC3-FB52497B7F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3EDE13-C233-40B4-847B-777BDBF8A1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76FEB5E-434E-4D2A-814E-1918CEFE35AB}"/>
              </a:ext>
            </a:extLst>
          </p:cNvPr>
          <p:cNvSpPr>
            <a:spLocks noGrp="1"/>
          </p:cNvSpPr>
          <p:nvPr>
            <p:ph type="dt" sz="half" idx="10"/>
          </p:nvPr>
        </p:nvSpPr>
        <p:spPr/>
        <p:txBody>
          <a:bodyPr/>
          <a:lstStyle/>
          <a:p>
            <a:fld id="{1C57715C-A165-4791-97E1-C8A8DCF6045C}" type="datetimeFigureOut">
              <a:rPr lang="zh-CN" altLang="en-US" smtClean="0"/>
              <a:t>2020/8/24</a:t>
            </a:fld>
            <a:endParaRPr lang="zh-CN" altLang="en-US"/>
          </a:p>
        </p:txBody>
      </p:sp>
      <p:sp>
        <p:nvSpPr>
          <p:cNvPr id="6" name="页脚占位符 5">
            <a:extLst>
              <a:ext uri="{FF2B5EF4-FFF2-40B4-BE49-F238E27FC236}">
                <a16:creationId xmlns:a16="http://schemas.microsoft.com/office/drawing/2014/main" id="{11A17AC8-66FD-4683-8950-99DE0630DFB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E0C5F92-2A13-472F-830F-14C720A0FA0D}"/>
              </a:ext>
            </a:extLst>
          </p:cNvPr>
          <p:cNvSpPr>
            <a:spLocks noGrp="1"/>
          </p:cNvSpPr>
          <p:nvPr>
            <p:ph type="sldNum" sz="quarter" idx="12"/>
          </p:nvPr>
        </p:nvSpPr>
        <p:spPr/>
        <p:txBody>
          <a:bodyPr/>
          <a:lstStyle/>
          <a:p>
            <a:fld id="{A3019E21-651C-475C-99E8-CE6A5EFB7ACA}" type="slidenum">
              <a:rPr lang="zh-CN" altLang="en-US" smtClean="0"/>
              <a:t>‹#›</a:t>
            </a:fld>
            <a:endParaRPr lang="zh-CN" altLang="en-US"/>
          </a:p>
        </p:txBody>
      </p:sp>
    </p:spTree>
    <p:extLst>
      <p:ext uri="{BB962C8B-B14F-4D97-AF65-F5344CB8AC3E}">
        <p14:creationId xmlns:p14="http://schemas.microsoft.com/office/powerpoint/2010/main" val="2501749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E99203-B693-4FEB-AA32-ECA0626CA6A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B54421-8DD9-4C4C-9F4E-55EEF23A2E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3EA6156-4337-4BA4-98CF-04767BCE9E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F046ED-F03F-4880-B8A7-F0C2035F417C}"/>
              </a:ext>
            </a:extLst>
          </p:cNvPr>
          <p:cNvSpPr>
            <a:spLocks noGrp="1"/>
          </p:cNvSpPr>
          <p:nvPr>
            <p:ph type="dt" sz="half" idx="10"/>
          </p:nvPr>
        </p:nvSpPr>
        <p:spPr/>
        <p:txBody>
          <a:bodyPr/>
          <a:lstStyle/>
          <a:p>
            <a:fld id="{1C57715C-A165-4791-97E1-C8A8DCF6045C}" type="datetimeFigureOut">
              <a:rPr lang="zh-CN" altLang="en-US" smtClean="0"/>
              <a:t>2020/8/24</a:t>
            </a:fld>
            <a:endParaRPr lang="zh-CN" altLang="en-US"/>
          </a:p>
        </p:txBody>
      </p:sp>
      <p:sp>
        <p:nvSpPr>
          <p:cNvPr id="6" name="页脚占位符 5">
            <a:extLst>
              <a:ext uri="{FF2B5EF4-FFF2-40B4-BE49-F238E27FC236}">
                <a16:creationId xmlns:a16="http://schemas.microsoft.com/office/drawing/2014/main" id="{47B98FB3-AA47-463A-9A4B-C66D42A74D4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3E2EE65-5BD8-49E4-8AEC-2224B5A9FA2D}"/>
              </a:ext>
            </a:extLst>
          </p:cNvPr>
          <p:cNvSpPr>
            <a:spLocks noGrp="1"/>
          </p:cNvSpPr>
          <p:nvPr>
            <p:ph type="sldNum" sz="quarter" idx="12"/>
          </p:nvPr>
        </p:nvSpPr>
        <p:spPr/>
        <p:txBody>
          <a:bodyPr/>
          <a:lstStyle/>
          <a:p>
            <a:fld id="{A3019E21-651C-475C-99E8-CE6A5EFB7ACA}" type="slidenum">
              <a:rPr lang="zh-CN" altLang="en-US" smtClean="0"/>
              <a:t>‹#›</a:t>
            </a:fld>
            <a:endParaRPr lang="zh-CN" altLang="en-US"/>
          </a:p>
        </p:txBody>
      </p:sp>
    </p:spTree>
    <p:extLst>
      <p:ext uri="{BB962C8B-B14F-4D97-AF65-F5344CB8AC3E}">
        <p14:creationId xmlns:p14="http://schemas.microsoft.com/office/powerpoint/2010/main" val="565187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901EAF5-6A13-4AD6-BB8B-D0ADA829E8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568CE51-738C-49AD-B2C2-7384B00C6A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751F87-5B32-4DF7-95DC-D43A09C3B8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57715C-A165-4791-97E1-C8A8DCF6045C}" type="datetimeFigureOut">
              <a:rPr lang="zh-CN" altLang="en-US" smtClean="0"/>
              <a:t>2020/8/24</a:t>
            </a:fld>
            <a:endParaRPr lang="zh-CN" altLang="en-US"/>
          </a:p>
        </p:txBody>
      </p:sp>
      <p:sp>
        <p:nvSpPr>
          <p:cNvPr id="5" name="页脚占位符 4">
            <a:extLst>
              <a:ext uri="{FF2B5EF4-FFF2-40B4-BE49-F238E27FC236}">
                <a16:creationId xmlns:a16="http://schemas.microsoft.com/office/drawing/2014/main" id="{DF9FE5B8-7035-4D02-A2B4-392F98457A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6BBCB05-6A2D-43C3-87D0-084D54A27E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019E21-651C-475C-99E8-CE6A5EFB7ACA}" type="slidenum">
              <a:rPr lang="zh-CN" altLang="en-US" smtClean="0"/>
              <a:t>‹#›</a:t>
            </a:fld>
            <a:endParaRPr lang="zh-CN" altLang="en-US"/>
          </a:p>
        </p:txBody>
      </p:sp>
    </p:spTree>
    <p:extLst>
      <p:ext uri="{BB962C8B-B14F-4D97-AF65-F5344CB8AC3E}">
        <p14:creationId xmlns:p14="http://schemas.microsoft.com/office/powerpoint/2010/main" val="8040098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9BDE7AFA-5C7E-4620-A741-39D270EA7C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7088" y="5332054"/>
            <a:ext cx="2224912" cy="1343187"/>
          </a:xfrm>
          <a:prstGeom prst="rect">
            <a:avLst/>
          </a:prstGeom>
        </p:spPr>
      </p:pic>
      <p:pic>
        <p:nvPicPr>
          <p:cNvPr id="17" name="图片 16">
            <a:extLst>
              <a:ext uri="{FF2B5EF4-FFF2-40B4-BE49-F238E27FC236}">
                <a16:creationId xmlns:a16="http://schemas.microsoft.com/office/drawing/2014/main" id="{85DC9FFD-5475-4D29-A111-0D563777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9186" y="5461579"/>
            <a:ext cx="1701961" cy="1257182"/>
          </a:xfrm>
          <a:prstGeom prst="rect">
            <a:avLst/>
          </a:prstGeom>
        </p:spPr>
      </p:pic>
      <p:sp>
        <p:nvSpPr>
          <p:cNvPr id="9" name="椭圆 8">
            <a:extLst>
              <a:ext uri="{FF2B5EF4-FFF2-40B4-BE49-F238E27FC236}">
                <a16:creationId xmlns:a16="http://schemas.microsoft.com/office/drawing/2014/main" id="{6E9B6F87-5697-42A6-8C52-05BC28B036F4}"/>
              </a:ext>
            </a:extLst>
          </p:cNvPr>
          <p:cNvSpPr/>
          <p:nvPr/>
        </p:nvSpPr>
        <p:spPr>
          <a:xfrm>
            <a:off x="1832936" y="5785503"/>
            <a:ext cx="2132313" cy="2123520"/>
          </a:xfrm>
          <a:prstGeom prst="ellipse">
            <a:avLst/>
          </a:prstGeom>
          <a:solidFill>
            <a:srgbClr val="FCDE04"/>
          </a:solidFill>
          <a:ln>
            <a:solidFill>
              <a:srgbClr val="FCD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0E9B0B9A-8CF1-4689-9773-424BE8B879D5}"/>
              </a:ext>
            </a:extLst>
          </p:cNvPr>
          <p:cNvSpPr/>
          <p:nvPr/>
        </p:nvSpPr>
        <p:spPr>
          <a:xfrm>
            <a:off x="10605331" y="2417744"/>
            <a:ext cx="2348667" cy="2348667"/>
          </a:xfrm>
          <a:prstGeom prst="ellipse">
            <a:avLst/>
          </a:prstGeom>
          <a:solidFill>
            <a:srgbClr val="FCDE04"/>
          </a:solidFill>
          <a:ln>
            <a:solidFill>
              <a:srgbClr val="FCD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C69356B0-F88A-4E86-8D06-6C0CAEA82FE7}"/>
              </a:ext>
            </a:extLst>
          </p:cNvPr>
          <p:cNvSpPr/>
          <p:nvPr/>
        </p:nvSpPr>
        <p:spPr>
          <a:xfrm>
            <a:off x="-1415755" y="-1707028"/>
            <a:ext cx="4124771" cy="4124771"/>
          </a:xfrm>
          <a:prstGeom prst="ellipse">
            <a:avLst/>
          </a:prstGeom>
          <a:solidFill>
            <a:srgbClr val="FCDE04"/>
          </a:solidFill>
          <a:ln>
            <a:solidFill>
              <a:srgbClr val="FCD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图文框 10">
            <a:extLst>
              <a:ext uri="{FF2B5EF4-FFF2-40B4-BE49-F238E27FC236}">
                <a16:creationId xmlns:a16="http://schemas.microsoft.com/office/drawing/2014/main" id="{AF593ED7-A690-474E-8410-C640B9FED503}"/>
              </a:ext>
            </a:extLst>
          </p:cNvPr>
          <p:cNvSpPr/>
          <p:nvPr/>
        </p:nvSpPr>
        <p:spPr>
          <a:xfrm>
            <a:off x="510639" y="196200"/>
            <a:ext cx="11288636" cy="6465600"/>
          </a:xfrm>
          <a:custGeom>
            <a:avLst/>
            <a:gdLst>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791554 w 10483604"/>
              <a:gd name="connsiteY5" fmla="*/ 791554 h 6332434"/>
              <a:gd name="connsiteX6" fmla="*/ 791554 w 10483604"/>
              <a:gd name="connsiteY6" fmla="*/ 5540880 h 6332434"/>
              <a:gd name="connsiteX7" fmla="*/ 9692050 w 10483604"/>
              <a:gd name="connsiteY7" fmla="*/ 5540880 h 6332434"/>
              <a:gd name="connsiteX8" fmla="*/ 9692050 w 10483604"/>
              <a:gd name="connsiteY8" fmla="*/ 791554 h 6332434"/>
              <a:gd name="connsiteX9" fmla="*/ 791554 w 10483604"/>
              <a:gd name="connsiteY9" fmla="*/ 791554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791554 w 10483604"/>
              <a:gd name="connsiteY5" fmla="*/ 791554 h 6332434"/>
              <a:gd name="connsiteX6" fmla="*/ 791554 w 10483604"/>
              <a:gd name="connsiteY6" fmla="*/ 5540880 h 6332434"/>
              <a:gd name="connsiteX7" fmla="*/ 9692050 w 10483604"/>
              <a:gd name="connsiteY7" fmla="*/ 5540880 h 6332434"/>
              <a:gd name="connsiteX8" fmla="*/ 10162069 w 10483604"/>
              <a:gd name="connsiteY8" fmla="*/ 278806 h 6332434"/>
              <a:gd name="connsiteX9" fmla="*/ 791554 w 10483604"/>
              <a:gd name="connsiteY9" fmla="*/ 791554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791554 w 10483604"/>
              <a:gd name="connsiteY5" fmla="*/ 791554 h 6332434"/>
              <a:gd name="connsiteX6" fmla="*/ 791554 w 10483604"/>
              <a:gd name="connsiteY6" fmla="*/ 5540880 h 6332434"/>
              <a:gd name="connsiteX7" fmla="*/ 10153523 w 10483604"/>
              <a:gd name="connsiteY7" fmla="*/ 5899804 h 6332434"/>
              <a:gd name="connsiteX8" fmla="*/ 10162069 w 10483604"/>
              <a:gd name="connsiteY8" fmla="*/ 278806 h 6332434"/>
              <a:gd name="connsiteX9" fmla="*/ 791554 w 10483604"/>
              <a:gd name="connsiteY9" fmla="*/ 791554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791554 w 10483604"/>
              <a:gd name="connsiteY5" fmla="*/ 791554 h 6332434"/>
              <a:gd name="connsiteX6" fmla="*/ 791554 w 10483604"/>
              <a:gd name="connsiteY6" fmla="*/ 5540880 h 6332434"/>
              <a:gd name="connsiteX7" fmla="*/ 10238981 w 10483604"/>
              <a:gd name="connsiteY7" fmla="*/ 6053628 h 6332434"/>
              <a:gd name="connsiteX8" fmla="*/ 10162069 w 10483604"/>
              <a:gd name="connsiteY8" fmla="*/ 278806 h 6332434"/>
              <a:gd name="connsiteX9" fmla="*/ 791554 w 10483604"/>
              <a:gd name="connsiteY9" fmla="*/ 791554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791554 w 10483604"/>
              <a:gd name="connsiteY5" fmla="*/ 791554 h 6332434"/>
              <a:gd name="connsiteX6" fmla="*/ 791554 w 10483604"/>
              <a:gd name="connsiteY6" fmla="*/ 5540880 h 6332434"/>
              <a:gd name="connsiteX7" fmla="*/ 10247527 w 10483604"/>
              <a:gd name="connsiteY7" fmla="*/ 6087811 h 6332434"/>
              <a:gd name="connsiteX8" fmla="*/ 10162069 w 10483604"/>
              <a:gd name="connsiteY8" fmla="*/ 278806 h 6332434"/>
              <a:gd name="connsiteX9" fmla="*/ 791554 w 10483604"/>
              <a:gd name="connsiteY9" fmla="*/ 791554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791554 w 10483604"/>
              <a:gd name="connsiteY5" fmla="*/ 791554 h 6332434"/>
              <a:gd name="connsiteX6" fmla="*/ 791554 w 10483604"/>
              <a:gd name="connsiteY6" fmla="*/ 5540880 h 6332434"/>
              <a:gd name="connsiteX7" fmla="*/ 10290255 w 10483604"/>
              <a:gd name="connsiteY7" fmla="*/ 6207452 h 6332434"/>
              <a:gd name="connsiteX8" fmla="*/ 10162069 w 10483604"/>
              <a:gd name="connsiteY8" fmla="*/ 278806 h 6332434"/>
              <a:gd name="connsiteX9" fmla="*/ 791554 w 10483604"/>
              <a:gd name="connsiteY9" fmla="*/ 791554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791554 w 10483604"/>
              <a:gd name="connsiteY5" fmla="*/ 791554 h 6332434"/>
              <a:gd name="connsiteX6" fmla="*/ 791554 w 10483604"/>
              <a:gd name="connsiteY6" fmla="*/ 5540880 h 6332434"/>
              <a:gd name="connsiteX7" fmla="*/ 10290255 w 10483604"/>
              <a:gd name="connsiteY7" fmla="*/ 6207452 h 6332434"/>
              <a:gd name="connsiteX8" fmla="*/ 10315894 w 10483604"/>
              <a:gd name="connsiteY8" fmla="*/ 278806 h 6332434"/>
              <a:gd name="connsiteX9" fmla="*/ 791554 w 10483604"/>
              <a:gd name="connsiteY9" fmla="*/ 791554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791554 w 10483604"/>
              <a:gd name="connsiteY5" fmla="*/ 791554 h 6332434"/>
              <a:gd name="connsiteX6" fmla="*/ 791554 w 10483604"/>
              <a:gd name="connsiteY6" fmla="*/ 5540880 h 6332434"/>
              <a:gd name="connsiteX7" fmla="*/ 10290255 w 10483604"/>
              <a:gd name="connsiteY7" fmla="*/ 6207452 h 6332434"/>
              <a:gd name="connsiteX8" fmla="*/ 10315894 w 10483604"/>
              <a:gd name="connsiteY8" fmla="*/ 278806 h 6332434"/>
              <a:gd name="connsiteX9" fmla="*/ 791554 w 10483604"/>
              <a:gd name="connsiteY9" fmla="*/ 791554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791554 w 10483604"/>
              <a:gd name="connsiteY5" fmla="*/ 791554 h 6332434"/>
              <a:gd name="connsiteX6" fmla="*/ 791554 w 10483604"/>
              <a:gd name="connsiteY6" fmla="*/ 5540880 h 6332434"/>
              <a:gd name="connsiteX7" fmla="*/ 10290255 w 10483604"/>
              <a:gd name="connsiteY7" fmla="*/ 6207452 h 6332434"/>
              <a:gd name="connsiteX8" fmla="*/ 10281711 w 10483604"/>
              <a:gd name="connsiteY8" fmla="*/ 270260 h 6332434"/>
              <a:gd name="connsiteX9" fmla="*/ 791554 w 10483604"/>
              <a:gd name="connsiteY9" fmla="*/ 791554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791554 w 10483604"/>
              <a:gd name="connsiteY5" fmla="*/ 791554 h 6332434"/>
              <a:gd name="connsiteX6" fmla="*/ 321536 w 10483604"/>
              <a:gd name="connsiteY6" fmla="*/ 6190360 h 6332434"/>
              <a:gd name="connsiteX7" fmla="*/ 10290255 w 10483604"/>
              <a:gd name="connsiteY7" fmla="*/ 6207452 h 6332434"/>
              <a:gd name="connsiteX8" fmla="*/ 10281711 w 10483604"/>
              <a:gd name="connsiteY8" fmla="*/ 270260 h 6332434"/>
              <a:gd name="connsiteX9" fmla="*/ 791554 w 10483604"/>
              <a:gd name="connsiteY9" fmla="*/ 791554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791554 w 10483604"/>
              <a:gd name="connsiteY5" fmla="*/ 791554 h 6332434"/>
              <a:gd name="connsiteX6" fmla="*/ 321536 w 10483604"/>
              <a:gd name="connsiteY6" fmla="*/ 6207451 h 6332434"/>
              <a:gd name="connsiteX7" fmla="*/ 10290255 w 10483604"/>
              <a:gd name="connsiteY7" fmla="*/ 6207452 h 6332434"/>
              <a:gd name="connsiteX8" fmla="*/ 10281711 w 10483604"/>
              <a:gd name="connsiteY8" fmla="*/ 270260 h 6332434"/>
              <a:gd name="connsiteX9" fmla="*/ 791554 w 10483604"/>
              <a:gd name="connsiteY9" fmla="*/ 791554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355719 w 10483604"/>
              <a:gd name="connsiteY5" fmla="*/ 406993 h 6332434"/>
              <a:gd name="connsiteX6" fmla="*/ 321536 w 10483604"/>
              <a:gd name="connsiteY6" fmla="*/ 6207451 h 6332434"/>
              <a:gd name="connsiteX7" fmla="*/ 10290255 w 10483604"/>
              <a:gd name="connsiteY7" fmla="*/ 6207452 h 6332434"/>
              <a:gd name="connsiteX8" fmla="*/ 10281711 w 10483604"/>
              <a:gd name="connsiteY8" fmla="*/ 270260 h 6332434"/>
              <a:gd name="connsiteX9" fmla="*/ 355719 w 10483604"/>
              <a:gd name="connsiteY9" fmla="*/ 406993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278806 w 10483604"/>
              <a:gd name="connsiteY5" fmla="*/ 355719 h 6332434"/>
              <a:gd name="connsiteX6" fmla="*/ 321536 w 10483604"/>
              <a:gd name="connsiteY6" fmla="*/ 6207451 h 6332434"/>
              <a:gd name="connsiteX7" fmla="*/ 10290255 w 10483604"/>
              <a:gd name="connsiteY7" fmla="*/ 6207452 h 6332434"/>
              <a:gd name="connsiteX8" fmla="*/ 10281711 w 10483604"/>
              <a:gd name="connsiteY8" fmla="*/ 270260 h 6332434"/>
              <a:gd name="connsiteX9" fmla="*/ 278806 w 10483604"/>
              <a:gd name="connsiteY9" fmla="*/ 355719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295898 w 10483604"/>
              <a:gd name="connsiteY5" fmla="*/ 295898 h 6332434"/>
              <a:gd name="connsiteX6" fmla="*/ 321536 w 10483604"/>
              <a:gd name="connsiteY6" fmla="*/ 6207451 h 6332434"/>
              <a:gd name="connsiteX7" fmla="*/ 10290255 w 10483604"/>
              <a:gd name="connsiteY7" fmla="*/ 6207452 h 6332434"/>
              <a:gd name="connsiteX8" fmla="*/ 10281711 w 10483604"/>
              <a:gd name="connsiteY8" fmla="*/ 270260 h 6332434"/>
              <a:gd name="connsiteX9" fmla="*/ 295898 w 10483604"/>
              <a:gd name="connsiteY9" fmla="*/ 295898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295898 w 10483604"/>
              <a:gd name="connsiteY5" fmla="*/ 295898 h 6332434"/>
              <a:gd name="connsiteX6" fmla="*/ 389902 w 10483604"/>
              <a:gd name="connsiteY6" fmla="*/ 6070718 h 6332434"/>
              <a:gd name="connsiteX7" fmla="*/ 10290255 w 10483604"/>
              <a:gd name="connsiteY7" fmla="*/ 6207452 h 6332434"/>
              <a:gd name="connsiteX8" fmla="*/ 10281711 w 10483604"/>
              <a:gd name="connsiteY8" fmla="*/ 270260 h 6332434"/>
              <a:gd name="connsiteX9" fmla="*/ 295898 w 10483604"/>
              <a:gd name="connsiteY9" fmla="*/ 295898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253169 w 10483604"/>
              <a:gd name="connsiteY5" fmla="*/ 227532 h 6332434"/>
              <a:gd name="connsiteX6" fmla="*/ 389902 w 10483604"/>
              <a:gd name="connsiteY6" fmla="*/ 6070718 h 6332434"/>
              <a:gd name="connsiteX7" fmla="*/ 10290255 w 10483604"/>
              <a:gd name="connsiteY7" fmla="*/ 6207452 h 6332434"/>
              <a:gd name="connsiteX8" fmla="*/ 10281711 w 10483604"/>
              <a:gd name="connsiteY8" fmla="*/ 270260 h 6332434"/>
              <a:gd name="connsiteX9" fmla="*/ 253169 w 10483604"/>
              <a:gd name="connsiteY9" fmla="*/ 227532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253169 w 10483604"/>
              <a:gd name="connsiteY5" fmla="*/ 227532 h 6332434"/>
              <a:gd name="connsiteX6" fmla="*/ 389902 w 10483604"/>
              <a:gd name="connsiteY6" fmla="*/ 6070718 h 6332434"/>
              <a:gd name="connsiteX7" fmla="*/ 10290255 w 10483604"/>
              <a:gd name="connsiteY7" fmla="*/ 6207452 h 6332434"/>
              <a:gd name="connsiteX8" fmla="*/ 10093703 w 10483604"/>
              <a:gd name="connsiteY8" fmla="*/ 492451 h 6332434"/>
              <a:gd name="connsiteX9" fmla="*/ 253169 w 10483604"/>
              <a:gd name="connsiteY9" fmla="*/ 227532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253169 w 10483604"/>
              <a:gd name="connsiteY5" fmla="*/ 227532 h 6332434"/>
              <a:gd name="connsiteX6" fmla="*/ 389902 w 10483604"/>
              <a:gd name="connsiteY6" fmla="*/ 6070718 h 6332434"/>
              <a:gd name="connsiteX7" fmla="*/ 10290255 w 10483604"/>
              <a:gd name="connsiteY7" fmla="*/ 6207452 h 6332434"/>
              <a:gd name="connsiteX8" fmla="*/ 10170616 w 10483604"/>
              <a:gd name="connsiteY8" fmla="*/ 415539 h 6332434"/>
              <a:gd name="connsiteX9" fmla="*/ 253169 w 10483604"/>
              <a:gd name="connsiteY9" fmla="*/ 227532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253169 w 10483604"/>
              <a:gd name="connsiteY5" fmla="*/ 227532 h 6332434"/>
              <a:gd name="connsiteX6" fmla="*/ 389902 w 10483604"/>
              <a:gd name="connsiteY6" fmla="*/ 6070718 h 6332434"/>
              <a:gd name="connsiteX7" fmla="*/ 10290255 w 10483604"/>
              <a:gd name="connsiteY7" fmla="*/ 6207452 h 6332434"/>
              <a:gd name="connsiteX8" fmla="*/ 10170616 w 10483604"/>
              <a:gd name="connsiteY8" fmla="*/ 415539 h 6332434"/>
              <a:gd name="connsiteX9" fmla="*/ 253169 w 10483604"/>
              <a:gd name="connsiteY9" fmla="*/ 227532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253169 w 10483604"/>
              <a:gd name="connsiteY5" fmla="*/ 227532 h 6332434"/>
              <a:gd name="connsiteX6" fmla="*/ 389902 w 10483604"/>
              <a:gd name="connsiteY6" fmla="*/ 6070718 h 6332434"/>
              <a:gd name="connsiteX7" fmla="*/ 10290255 w 10483604"/>
              <a:gd name="connsiteY7" fmla="*/ 6207452 h 6332434"/>
              <a:gd name="connsiteX8" fmla="*/ 10332986 w 10483604"/>
              <a:gd name="connsiteY8" fmla="*/ 176257 h 6332434"/>
              <a:gd name="connsiteX9" fmla="*/ 253169 w 10483604"/>
              <a:gd name="connsiteY9" fmla="*/ 227532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167711 w 10483604"/>
              <a:gd name="connsiteY5" fmla="*/ 73708 h 6332434"/>
              <a:gd name="connsiteX6" fmla="*/ 389902 w 10483604"/>
              <a:gd name="connsiteY6" fmla="*/ 6070718 h 6332434"/>
              <a:gd name="connsiteX7" fmla="*/ 10290255 w 10483604"/>
              <a:gd name="connsiteY7" fmla="*/ 6207452 h 6332434"/>
              <a:gd name="connsiteX8" fmla="*/ 10332986 w 10483604"/>
              <a:gd name="connsiteY8" fmla="*/ 176257 h 6332434"/>
              <a:gd name="connsiteX9" fmla="*/ 167711 w 10483604"/>
              <a:gd name="connsiteY9" fmla="*/ 73708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167711 w 10483604"/>
              <a:gd name="connsiteY5" fmla="*/ 73708 h 6332434"/>
              <a:gd name="connsiteX6" fmla="*/ 193349 w 10483604"/>
              <a:gd name="connsiteY6" fmla="*/ 6181814 h 6332434"/>
              <a:gd name="connsiteX7" fmla="*/ 10290255 w 10483604"/>
              <a:gd name="connsiteY7" fmla="*/ 6207452 h 6332434"/>
              <a:gd name="connsiteX8" fmla="*/ 10332986 w 10483604"/>
              <a:gd name="connsiteY8" fmla="*/ 176257 h 6332434"/>
              <a:gd name="connsiteX9" fmla="*/ 167711 w 10483604"/>
              <a:gd name="connsiteY9" fmla="*/ 73708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167711 w 10483604"/>
              <a:gd name="connsiteY5" fmla="*/ 73708 h 6332434"/>
              <a:gd name="connsiteX6" fmla="*/ 193349 w 10483604"/>
              <a:gd name="connsiteY6" fmla="*/ 6181814 h 6332434"/>
              <a:gd name="connsiteX7" fmla="*/ 10315892 w 10483604"/>
              <a:gd name="connsiteY7" fmla="*/ 6275818 h 6332434"/>
              <a:gd name="connsiteX8" fmla="*/ 10332986 w 10483604"/>
              <a:gd name="connsiteY8" fmla="*/ 176257 h 6332434"/>
              <a:gd name="connsiteX9" fmla="*/ 167711 w 10483604"/>
              <a:gd name="connsiteY9" fmla="*/ 73708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167711 w 10483604"/>
              <a:gd name="connsiteY5" fmla="*/ 73708 h 6332434"/>
              <a:gd name="connsiteX6" fmla="*/ 133529 w 10483604"/>
              <a:gd name="connsiteY6" fmla="*/ 6198906 h 6332434"/>
              <a:gd name="connsiteX7" fmla="*/ 10315892 w 10483604"/>
              <a:gd name="connsiteY7" fmla="*/ 6275818 h 6332434"/>
              <a:gd name="connsiteX8" fmla="*/ 10332986 w 10483604"/>
              <a:gd name="connsiteY8" fmla="*/ 176257 h 6332434"/>
              <a:gd name="connsiteX9" fmla="*/ 167711 w 10483604"/>
              <a:gd name="connsiteY9" fmla="*/ 73708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167711 w 10483604"/>
              <a:gd name="connsiteY5" fmla="*/ 73708 h 6332434"/>
              <a:gd name="connsiteX6" fmla="*/ 133529 w 10483604"/>
              <a:gd name="connsiteY6" fmla="*/ 6198906 h 6332434"/>
              <a:gd name="connsiteX7" fmla="*/ 10315892 w 10483604"/>
              <a:gd name="connsiteY7" fmla="*/ 6275818 h 6332434"/>
              <a:gd name="connsiteX8" fmla="*/ 10332986 w 10483604"/>
              <a:gd name="connsiteY8" fmla="*/ 176257 h 6332434"/>
              <a:gd name="connsiteX9" fmla="*/ 167711 w 10483604"/>
              <a:gd name="connsiteY9" fmla="*/ 73708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167711 w 10483604"/>
              <a:gd name="connsiteY5" fmla="*/ 73708 h 6332434"/>
              <a:gd name="connsiteX6" fmla="*/ 133529 w 10483604"/>
              <a:gd name="connsiteY6" fmla="*/ 6198906 h 6332434"/>
              <a:gd name="connsiteX7" fmla="*/ 10315892 w 10483604"/>
              <a:gd name="connsiteY7" fmla="*/ 6275818 h 6332434"/>
              <a:gd name="connsiteX8" fmla="*/ 10375715 w 10483604"/>
              <a:gd name="connsiteY8" fmla="*/ 133528 h 6332434"/>
              <a:gd name="connsiteX9" fmla="*/ 167711 w 10483604"/>
              <a:gd name="connsiteY9" fmla="*/ 73708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167711 w 10483604"/>
              <a:gd name="connsiteY5" fmla="*/ 73708 h 6332434"/>
              <a:gd name="connsiteX6" fmla="*/ 133529 w 10483604"/>
              <a:gd name="connsiteY6" fmla="*/ 6198906 h 6332434"/>
              <a:gd name="connsiteX7" fmla="*/ 10340129 w 10483604"/>
              <a:gd name="connsiteY7" fmla="*/ 6250710 h 6332434"/>
              <a:gd name="connsiteX8" fmla="*/ 10375715 w 10483604"/>
              <a:gd name="connsiteY8" fmla="*/ 133528 h 6332434"/>
              <a:gd name="connsiteX9" fmla="*/ 167711 w 10483604"/>
              <a:gd name="connsiteY9" fmla="*/ 73708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167711 w 10483604"/>
              <a:gd name="connsiteY5" fmla="*/ 73708 h 6332434"/>
              <a:gd name="connsiteX6" fmla="*/ 133529 w 10483604"/>
              <a:gd name="connsiteY6" fmla="*/ 6198906 h 6332434"/>
              <a:gd name="connsiteX7" fmla="*/ 10404757 w 10483604"/>
              <a:gd name="connsiteY7" fmla="*/ 6250711 h 6332434"/>
              <a:gd name="connsiteX8" fmla="*/ 10375715 w 10483604"/>
              <a:gd name="connsiteY8" fmla="*/ 133528 h 6332434"/>
              <a:gd name="connsiteX9" fmla="*/ 167711 w 10483604"/>
              <a:gd name="connsiteY9" fmla="*/ 73708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167711 w 10483604"/>
              <a:gd name="connsiteY5" fmla="*/ 73708 h 6332434"/>
              <a:gd name="connsiteX6" fmla="*/ 109293 w 10483604"/>
              <a:gd name="connsiteY6" fmla="*/ 6282604 h 6332434"/>
              <a:gd name="connsiteX7" fmla="*/ 10404757 w 10483604"/>
              <a:gd name="connsiteY7" fmla="*/ 6250711 h 6332434"/>
              <a:gd name="connsiteX8" fmla="*/ 10375715 w 10483604"/>
              <a:gd name="connsiteY8" fmla="*/ 133528 h 6332434"/>
              <a:gd name="connsiteX9" fmla="*/ 167711 w 10483604"/>
              <a:gd name="connsiteY9" fmla="*/ 73708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167711 w 10483604"/>
              <a:gd name="connsiteY5" fmla="*/ 73708 h 6332434"/>
              <a:gd name="connsiteX6" fmla="*/ 68900 w 10483604"/>
              <a:gd name="connsiteY6" fmla="*/ 6282604 h 6332434"/>
              <a:gd name="connsiteX7" fmla="*/ 10404757 w 10483604"/>
              <a:gd name="connsiteY7" fmla="*/ 6250711 h 6332434"/>
              <a:gd name="connsiteX8" fmla="*/ 10375715 w 10483604"/>
              <a:gd name="connsiteY8" fmla="*/ 133528 h 6332434"/>
              <a:gd name="connsiteX9" fmla="*/ 167711 w 10483604"/>
              <a:gd name="connsiteY9" fmla="*/ 73708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70768 w 10483604"/>
              <a:gd name="connsiteY5" fmla="*/ 73708 h 6332434"/>
              <a:gd name="connsiteX6" fmla="*/ 68900 w 10483604"/>
              <a:gd name="connsiteY6" fmla="*/ 6282604 h 6332434"/>
              <a:gd name="connsiteX7" fmla="*/ 10404757 w 10483604"/>
              <a:gd name="connsiteY7" fmla="*/ 6250711 h 6332434"/>
              <a:gd name="connsiteX8" fmla="*/ 10375715 w 10483604"/>
              <a:gd name="connsiteY8" fmla="*/ 133528 h 6332434"/>
              <a:gd name="connsiteX9" fmla="*/ 70768 w 10483604"/>
              <a:gd name="connsiteY9" fmla="*/ 73708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46533 w 10483604"/>
              <a:gd name="connsiteY5" fmla="*/ 65338 h 6332434"/>
              <a:gd name="connsiteX6" fmla="*/ 68900 w 10483604"/>
              <a:gd name="connsiteY6" fmla="*/ 6282604 h 6332434"/>
              <a:gd name="connsiteX7" fmla="*/ 10404757 w 10483604"/>
              <a:gd name="connsiteY7" fmla="*/ 6250711 h 6332434"/>
              <a:gd name="connsiteX8" fmla="*/ 10375715 w 10483604"/>
              <a:gd name="connsiteY8" fmla="*/ 133528 h 6332434"/>
              <a:gd name="connsiteX9" fmla="*/ 46533 w 10483604"/>
              <a:gd name="connsiteY9" fmla="*/ 65338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46533 w 10483604"/>
              <a:gd name="connsiteY5" fmla="*/ 65338 h 6332434"/>
              <a:gd name="connsiteX6" fmla="*/ 68900 w 10483604"/>
              <a:gd name="connsiteY6" fmla="*/ 6282604 h 6332434"/>
              <a:gd name="connsiteX7" fmla="*/ 10404757 w 10483604"/>
              <a:gd name="connsiteY7" fmla="*/ 6250711 h 6332434"/>
              <a:gd name="connsiteX8" fmla="*/ 10375715 w 10483604"/>
              <a:gd name="connsiteY8" fmla="*/ 133528 h 6332434"/>
              <a:gd name="connsiteX9" fmla="*/ 46533 w 10483604"/>
              <a:gd name="connsiteY9" fmla="*/ 65338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46533 w 10483604"/>
              <a:gd name="connsiteY5" fmla="*/ 65338 h 6332434"/>
              <a:gd name="connsiteX6" fmla="*/ 68900 w 10483604"/>
              <a:gd name="connsiteY6" fmla="*/ 6282604 h 6332434"/>
              <a:gd name="connsiteX7" fmla="*/ 10404757 w 10483604"/>
              <a:gd name="connsiteY7" fmla="*/ 6250711 h 6332434"/>
              <a:gd name="connsiteX8" fmla="*/ 10416108 w 10483604"/>
              <a:gd name="connsiteY8" fmla="*/ 49830 h 6332434"/>
              <a:gd name="connsiteX9" fmla="*/ 46533 w 10483604"/>
              <a:gd name="connsiteY9" fmla="*/ 65338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46533 w 10483604"/>
              <a:gd name="connsiteY5" fmla="*/ 65338 h 6332434"/>
              <a:gd name="connsiteX6" fmla="*/ 68900 w 10483604"/>
              <a:gd name="connsiteY6" fmla="*/ 6282604 h 6332434"/>
              <a:gd name="connsiteX7" fmla="*/ 10404757 w 10483604"/>
              <a:gd name="connsiteY7" fmla="*/ 6250711 h 6332434"/>
              <a:gd name="connsiteX8" fmla="*/ 10440343 w 10483604"/>
              <a:gd name="connsiteY8" fmla="*/ 49830 h 6332434"/>
              <a:gd name="connsiteX9" fmla="*/ 46533 w 10483604"/>
              <a:gd name="connsiteY9" fmla="*/ 65338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46533 w 10483604"/>
              <a:gd name="connsiteY5" fmla="*/ 65338 h 6332434"/>
              <a:gd name="connsiteX6" fmla="*/ 68900 w 10483604"/>
              <a:gd name="connsiteY6" fmla="*/ 6282604 h 6332434"/>
              <a:gd name="connsiteX7" fmla="*/ 10404757 w 10483604"/>
              <a:gd name="connsiteY7" fmla="*/ 6250711 h 6332434"/>
              <a:gd name="connsiteX8" fmla="*/ 10432264 w 10483604"/>
              <a:gd name="connsiteY8" fmla="*/ 91679 h 6332434"/>
              <a:gd name="connsiteX9" fmla="*/ 46533 w 10483604"/>
              <a:gd name="connsiteY9" fmla="*/ 65338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46533 w 10483604"/>
              <a:gd name="connsiteY5" fmla="*/ 65338 h 6332434"/>
              <a:gd name="connsiteX6" fmla="*/ 68900 w 10483604"/>
              <a:gd name="connsiteY6" fmla="*/ 6282604 h 6332434"/>
              <a:gd name="connsiteX7" fmla="*/ 10404757 w 10483604"/>
              <a:gd name="connsiteY7" fmla="*/ 6250711 h 6332434"/>
              <a:gd name="connsiteX8" fmla="*/ 10432264 w 10483604"/>
              <a:gd name="connsiteY8" fmla="*/ 49830 h 6332434"/>
              <a:gd name="connsiteX9" fmla="*/ 46533 w 10483604"/>
              <a:gd name="connsiteY9" fmla="*/ 65338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46533 w 10483604"/>
              <a:gd name="connsiteY5" fmla="*/ 48599 h 6332434"/>
              <a:gd name="connsiteX6" fmla="*/ 68900 w 10483604"/>
              <a:gd name="connsiteY6" fmla="*/ 6282604 h 6332434"/>
              <a:gd name="connsiteX7" fmla="*/ 10404757 w 10483604"/>
              <a:gd name="connsiteY7" fmla="*/ 6250711 h 6332434"/>
              <a:gd name="connsiteX8" fmla="*/ 10432264 w 10483604"/>
              <a:gd name="connsiteY8" fmla="*/ 49830 h 6332434"/>
              <a:gd name="connsiteX9" fmla="*/ 46533 w 10483604"/>
              <a:gd name="connsiteY9" fmla="*/ 48599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46533 w 10483604"/>
              <a:gd name="connsiteY5" fmla="*/ 48599 h 6332434"/>
              <a:gd name="connsiteX6" fmla="*/ 44665 w 10483604"/>
              <a:gd name="connsiteY6" fmla="*/ 6274234 h 6332434"/>
              <a:gd name="connsiteX7" fmla="*/ 10404757 w 10483604"/>
              <a:gd name="connsiteY7" fmla="*/ 6250711 h 6332434"/>
              <a:gd name="connsiteX8" fmla="*/ 10432264 w 10483604"/>
              <a:gd name="connsiteY8" fmla="*/ 49830 h 6332434"/>
              <a:gd name="connsiteX9" fmla="*/ 46533 w 10483604"/>
              <a:gd name="connsiteY9" fmla="*/ 48599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46533 w 10483604"/>
              <a:gd name="connsiteY5" fmla="*/ 48599 h 6332434"/>
              <a:gd name="connsiteX6" fmla="*/ 44665 w 10483604"/>
              <a:gd name="connsiteY6" fmla="*/ 6274234 h 6332434"/>
              <a:gd name="connsiteX7" fmla="*/ 10404757 w 10483604"/>
              <a:gd name="connsiteY7" fmla="*/ 6250711 h 6332434"/>
              <a:gd name="connsiteX8" fmla="*/ 10432264 w 10483604"/>
              <a:gd name="connsiteY8" fmla="*/ 49830 h 6332434"/>
              <a:gd name="connsiteX9" fmla="*/ 46533 w 10483604"/>
              <a:gd name="connsiteY9" fmla="*/ 48599 h 633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83604" h="6332434">
                <a:moveTo>
                  <a:pt x="0" y="0"/>
                </a:moveTo>
                <a:lnTo>
                  <a:pt x="10483604" y="0"/>
                </a:lnTo>
                <a:lnTo>
                  <a:pt x="10483604" y="6332434"/>
                </a:lnTo>
                <a:lnTo>
                  <a:pt x="0" y="6332434"/>
                </a:lnTo>
                <a:lnTo>
                  <a:pt x="0" y="0"/>
                </a:lnTo>
                <a:close/>
                <a:moveTo>
                  <a:pt x="46533" y="48599"/>
                </a:moveTo>
                <a:cubicBezTo>
                  <a:pt x="45910" y="2118231"/>
                  <a:pt x="45288" y="4204602"/>
                  <a:pt x="44665" y="6274234"/>
                </a:cubicBezTo>
                <a:lnTo>
                  <a:pt x="10404757" y="6250711"/>
                </a:lnTo>
                <a:cubicBezTo>
                  <a:pt x="10407606" y="4377045"/>
                  <a:pt x="10429415" y="1923496"/>
                  <a:pt x="10432264" y="49830"/>
                </a:cubicBezTo>
                <a:lnTo>
                  <a:pt x="46533" y="48599"/>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2" name="文本框 11">
            <a:extLst>
              <a:ext uri="{FF2B5EF4-FFF2-40B4-BE49-F238E27FC236}">
                <a16:creationId xmlns:a16="http://schemas.microsoft.com/office/drawing/2014/main" id="{EA468F73-135B-4A28-87AF-3E61AF6AB8C3}"/>
              </a:ext>
            </a:extLst>
          </p:cNvPr>
          <p:cNvSpPr txBox="1"/>
          <p:nvPr/>
        </p:nvSpPr>
        <p:spPr>
          <a:xfrm>
            <a:off x="3754300" y="3378884"/>
            <a:ext cx="4801314" cy="461665"/>
          </a:xfrm>
          <a:prstGeom prst="rect">
            <a:avLst/>
          </a:prstGeom>
          <a:noFill/>
        </p:spPr>
        <p:txBody>
          <a:bodyPr wrap="none" rtlCol="0">
            <a:spAutoFit/>
          </a:bodyPr>
          <a:lstStyle/>
          <a:p>
            <a:pPr algn="ctr"/>
            <a:r>
              <a:rPr lang="zh-CN" altLang="en-US" sz="2400" b="1" dirty="0">
                <a:latin typeface="方正粗黑宋简体" panose="02000000000000000000" pitchFamily="2" charset="-122"/>
                <a:ea typeface="方正粗黑宋简体" panose="02000000000000000000" pitchFamily="2" charset="-122"/>
              </a:rPr>
              <a:t>教育局民办教育信息服务监管平台</a:t>
            </a:r>
          </a:p>
        </p:txBody>
      </p:sp>
      <p:sp>
        <p:nvSpPr>
          <p:cNvPr id="13" name="文本框 12">
            <a:extLst>
              <a:ext uri="{FF2B5EF4-FFF2-40B4-BE49-F238E27FC236}">
                <a16:creationId xmlns:a16="http://schemas.microsoft.com/office/drawing/2014/main" id="{D08A9FC2-9694-46D4-A46E-1049D0A9F22D}"/>
              </a:ext>
            </a:extLst>
          </p:cNvPr>
          <p:cNvSpPr txBox="1"/>
          <p:nvPr/>
        </p:nvSpPr>
        <p:spPr>
          <a:xfrm>
            <a:off x="3863658" y="2314462"/>
            <a:ext cx="4464684" cy="923330"/>
          </a:xfrm>
          <a:prstGeom prst="rect">
            <a:avLst/>
          </a:prstGeom>
          <a:noFill/>
        </p:spPr>
        <p:txBody>
          <a:bodyPr wrap="none" rtlCol="0">
            <a:spAutoFit/>
          </a:bodyPr>
          <a:lstStyle/>
          <a:p>
            <a:pPr algn="ctr"/>
            <a:r>
              <a:rPr lang="zh-CN" altLang="en-US" sz="5400" b="1" dirty="0">
                <a:latin typeface="方正粗黑宋简体" panose="02000000000000000000" pitchFamily="2" charset="-122"/>
                <a:ea typeface="方正粗黑宋简体" panose="02000000000000000000" pitchFamily="2" charset="-122"/>
              </a:rPr>
              <a:t>山 泽 工 作 室</a:t>
            </a:r>
          </a:p>
        </p:txBody>
      </p:sp>
      <p:sp>
        <p:nvSpPr>
          <p:cNvPr id="14" name="文本框 13">
            <a:extLst>
              <a:ext uri="{FF2B5EF4-FFF2-40B4-BE49-F238E27FC236}">
                <a16:creationId xmlns:a16="http://schemas.microsoft.com/office/drawing/2014/main" id="{F10044BF-9806-4F8D-8A45-8668BE3D03E2}"/>
              </a:ext>
            </a:extLst>
          </p:cNvPr>
          <p:cNvSpPr txBox="1"/>
          <p:nvPr/>
        </p:nvSpPr>
        <p:spPr>
          <a:xfrm>
            <a:off x="2043000" y="772639"/>
            <a:ext cx="8448147" cy="369332"/>
          </a:xfrm>
          <a:prstGeom prst="rect">
            <a:avLst/>
          </a:prstGeom>
          <a:noFill/>
        </p:spPr>
        <p:txBody>
          <a:bodyPr wrap="none" rtlCol="0">
            <a:spAutoFit/>
          </a:bodyPr>
          <a:lstStyle/>
          <a:p>
            <a:pPr algn="ctr"/>
            <a:r>
              <a:rPr lang="en-US" altLang="zh-CN" sz="1800" b="1" spc="600" dirty="0">
                <a:effectLst/>
                <a:latin typeface="方正粗黑宋简体" panose="02000000000000000000" pitchFamily="2" charset="-122"/>
                <a:ea typeface="方正粗黑宋简体" panose="02000000000000000000" pitchFamily="2" charset="-122"/>
                <a:cs typeface="宋体" panose="02010600030101010101" pitchFamily="2" charset="-122"/>
              </a:rPr>
              <a:t>Education</a:t>
            </a:r>
            <a:r>
              <a:rPr lang="en-US" altLang="zh-CN" sz="1800" spc="600" dirty="0">
                <a:effectLst/>
                <a:latin typeface="方正粗黑宋简体" panose="02000000000000000000" pitchFamily="2" charset="-122"/>
                <a:ea typeface="方正粗黑宋简体" panose="02000000000000000000" pitchFamily="2" charset="-122"/>
                <a:cs typeface="宋体" panose="02010600030101010101" pitchFamily="2" charset="-122"/>
              </a:rPr>
              <a:t>   </a:t>
            </a:r>
            <a:r>
              <a:rPr lang="en-US" altLang="zh-CN" sz="1800" b="1" spc="600" dirty="0">
                <a:effectLst/>
                <a:latin typeface="方正粗黑宋简体" panose="02000000000000000000" pitchFamily="2" charset="-122"/>
                <a:ea typeface="方正粗黑宋简体" panose="02000000000000000000" pitchFamily="2" charset="-122"/>
                <a:cs typeface="宋体" panose="02010600030101010101" pitchFamily="2" charset="-122"/>
              </a:rPr>
              <a:t>Information</a:t>
            </a:r>
            <a:r>
              <a:rPr lang="en-US" altLang="zh-CN" sz="1800" spc="600" dirty="0">
                <a:effectLst/>
                <a:latin typeface="方正粗黑宋简体" panose="02000000000000000000" pitchFamily="2" charset="-122"/>
                <a:ea typeface="方正粗黑宋简体" panose="02000000000000000000" pitchFamily="2" charset="-122"/>
                <a:cs typeface="宋体" panose="02010600030101010101" pitchFamily="2" charset="-122"/>
              </a:rPr>
              <a:t>   </a:t>
            </a:r>
            <a:r>
              <a:rPr lang="en-US" altLang="zh-CN" sz="1800" b="1" spc="600" dirty="0">
                <a:effectLst/>
                <a:latin typeface="方正粗黑宋简体" panose="02000000000000000000" pitchFamily="2" charset="-122"/>
                <a:ea typeface="方正粗黑宋简体" panose="02000000000000000000" pitchFamily="2" charset="-122"/>
                <a:cs typeface="宋体" panose="02010600030101010101" pitchFamily="2" charset="-122"/>
              </a:rPr>
              <a:t>service  </a:t>
            </a:r>
            <a:r>
              <a:rPr lang="en-US" altLang="zh-CN" sz="1800" spc="600" dirty="0">
                <a:effectLst/>
                <a:latin typeface="方正粗黑宋简体" panose="02000000000000000000" pitchFamily="2" charset="-122"/>
                <a:ea typeface="方正粗黑宋简体" panose="02000000000000000000" pitchFamily="2" charset="-122"/>
                <a:cs typeface="宋体" panose="02010600030101010101" pitchFamily="2" charset="-122"/>
              </a:rPr>
              <a:t> </a:t>
            </a:r>
            <a:r>
              <a:rPr lang="en-US" altLang="zh-CN" sz="1800" b="1" spc="600" dirty="0">
                <a:effectLst/>
                <a:latin typeface="方正粗黑宋简体" panose="02000000000000000000" pitchFamily="2" charset="-122"/>
                <a:ea typeface="方正粗黑宋简体" panose="02000000000000000000" pitchFamily="2" charset="-122"/>
                <a:cs typeface="宋体" panose="02010600030101010101" pitchFamily="2" charset="-122"/>
              </a:rPr>
              <a:t>Platform</a:t>
            </a:r>
            <a:endParaRPr lang="zh-CN" altLang="en-US" b="1" spc="600" dirty="0">
              <a:latin typeface="方正粗黑宋简体" panose="02000000000000000000" pitchFamily="2" charset="-122"/>
              <a:ea typeface="方正粗黑宋简体" panose="02000000000000000000" pitchFamily="2" charset="-122"/>
            </a:endParaRPr>
          </a:p>
        </p:txBody>
      </p:sp>
      <p:sp>
        <p:nvSpPr>
          <p:cNvPr id="15" name="文本框 14">
            <a:extLst>
              <a:ext uri="{FF2B5EF4-FFF2-40B4-BE49-F238E27FC236}">
                <a16:creationId xmlns:a16="http://schemas.microsoft.com/office/drawing/2014/main" id="{41DB1156-351D-4019-8051-BBA85E042B9C}"/>
              </a:ext>
            </a:extLst>
          </p:cNvPr>
          <p:cNvSpPr txBox="1"/>
          <p:nvPr/>
        </p:nvSpPr>
        <p:spPr>
          <a:xfrm>
            <a:off x="1937143" y="5418872"/>
            <a:ext cx="3066865" cy="584775"/>
          </a:xfrm>
          <a:prstGeom prst="rect">
            <a:avLst/>
          </a:prstGeom>
          <a:noFill/>
        </p:spPr>
        <p:txBody>
          <a:bodyPr wrap="none" rtlCol="0">
            <a:spAutoFit/>
          </a:bodyPr>
          <a:lstStyle/>
          <a:p>
            <a:r>
              <a:rPr lang="zh-CN" altLang="en-US" sz="1600" b="1" dirty="0"/>
              <a:t>小组成员</a:t>
            </a:r>
            <a:r>
              <a:rPr lang="en-US" altLang="zh-CN" sz="1600" b="1" dirty="0"/>
              <a:t>:     </a:t>
            </a:r>
            <a:r>
              <a:rPr lang="zh-CN" altLang="en-US" sz="1600" b="1" dirty="0"/>
              <a:t>杨澜庆 刘宛鹭</a:t>
            </a:r>
            <a:endParaRPr lang="en-US" altLang="zh-CN" sz="1600" b="1" dirty="0"/>
          </a:p>
          <a:p>
            <a:r>
              <a:rPr lang="en-US" altLang="zh-CN" sz="1600" b="1" dirty="0"/>
              <a:t>	</a:t>
            </a:r>
            <a:r>
              <a:rPr lang="zh-CN" altLang="en-US" sz="1600" b="1" dirty="0"/>
              <a:t>李春秋 鄢立新 石海锋</a:t>
            </a:r>
          </a:p>
        </p:txBody>
      </p:sp>
      <p:sp>
        <p:nvSpPr>
          <p:cNvPr id="3" name="文本框 2">
            <a:extLst>
              <a:ext uri="{FF2B5EF4-FFF2-40B4-BE49-F238E27FC236}">
                <a16:creationId xmlns:a16="http://schemas.microsoft.com/office/drawing/2014/main" id="{2E667E24-2185-4FB9-85A8-6F33F02487BC}"/>
              </a:ext>
            </a:extLst>
          </p:cNvPr>
          <p:cNvSpPr txBox="1"/>
          <p:nvPr/>
        </p:nvSpPr>
        <p:spPr>
          <a:xfrm>
            <a:off x="8328342" y="6345355"/>
            <a:ext cx="914033" cy="215444"/>
          </a:xfrm>
          <a:prstGeom prst="rect">
            <a:avLst/>
          </a:prstGeom>
          <a:noFill/>
        </p:spPr>
        <p:txBody>
          <a:bodyPr wrap="none" rtlCol="0">
            <a:spAutoFit/>
          </a:bodyPr>
          <a:lstStyle/>
          <a:p>
            <a:r>
              <a:rPr lang="en-US" altLang="zh-CN" sz="800" dirty="0"/>
              <a:t>PPT</a:t>
            </a:r>
            <a:r>
              <a:rPr lang="zh-CN" altLang="en-US" sz="800" dirty="0"/>
              <a:t>制作</a:t>
            </a:r>
            <a:r>
              <a:rPr lang="en-US" altLang="zh-CN" sz="800" dirty="0"/>
              <a:t>: </a:t>
            </a:r>
            <a:r>
              <a:rPr lang="zh-CN" altLang="en-US" sz="800" dirty="0"/>
              <a:t>鄢立新</a:t>
            </a:r>
          </a:p>
        </p:txBody>
      </p:sp>
    </p:spTree>
    <p:extLst>
      <p:ext uri="{BB962C8B-B14F-4D97-AF65-F5344CB8AC3E}">
        <p14:creationId xmlns:p14="http://schemas.microsoft.com/office/powerpoint/2010/main" val="40664983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4008BB6-DF28-4CBB-BC23-5C66CFFA5F0C}"/>
              </a:ext>
            </a:extLst>
          </p:cNvPr>
          <p:cNvPicPr/>
          <p:nvPr/>
        </p:nvPicPr>
        <p:blipFill>
          <a:blip r:embed="rId2"/>
          <a:stretch>
            <a:fillRect/>
          </a:stretch>
        </p:blipFill>
        <p:spPr>
          <a:xfrm>
            <a:off x="2905125" y="382905"/>
            <a:ext cx="6381750" cy="6092190"/>
          </a:xfrm>
          <a:prstGeom prst="rect">
            <a:avLst/>
          </a:prstGeom>
        </p:spPr>
      </p:pic>
      <p:sp>
        <p:nvSpPr>
          <p:cNvPr id="23" name="矩形 22">
            <a:extLst>
              <a:ext uri="{FF2B5EF4-FFF2-40B4-BE49-F238E27FC236}">
                <a16:creationId xmlns:a16="http://schemas.microsoft.com/office/drawing/2014/main" id="{F28DA092-EE74-4563-9CFA-B17699209B90}"/>
              </a:ext>
            </a:extLst>
          </p:cNvPr>
          <p:cNvSpPr/>
          <p:nvPr/>
        </p:nvSpPr>
        <p:spPr>
          <a:xfrm>
            <a:off x="0" y="469784"/>
            <a:ext cx="408329" cy="746620"/>
          </a:xfrm>
          <a:prstGeom prst="rect">
            <a:avLst/>
          </a:prstGeom>
          <a:solidFill>
            <a:srgbClr val="FCDE04"/>
          </a:solidFill>
          <a:ln>
            <a:solidFill>
              <a:srgbClr val="FCD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91745396-78C1-4E94-8778-6BF43DB6B1A5}"/>
              </a:ext>
            </a:extLst>
          </p:cNvPr>
          <p:cNvSpPr txBox="1"/>
          <p:nvPr/>
        </p:nvSpPr>
        <p:spPr>
          <a:xfrm>
            <a:off x="545441" y="469784"/>
            <a:ext cx="2063385" cy="461665"/>
          </a:xfrm>
          <a:prstGeom prst="rect">
            <a:avLst/>
          </a:prstGeom>
          <a:noFill/>
        </p:spPr>
        <p:txBody>
          <a:bodyPr wrap="none" rtlCol="0">
            <a:spAutoFit/>
          </a:bodyPr>
          <a:lstStyle/>
          <a:p>
            <a:r>
              <a:rPr lang="zh-CN" altLang="en-US" sz="2400" b="1" dirty="0"/>
              <a:t>数 据 库 模 型</a:t>
            </a:r>
          </a:p>
        </p:txBody>
      </p:sp>
      <p:sp>
        <p:nvSpPr>
          <p:cNvPr id="26" name="文本框 25">
            <a:extLst>
              <a:ext uri="{FF2B5EF4-FFF2-40B4-BE49-F238E27FC236}">
                <a16:creationId xmlns:a16="http://schemas.microsoft.com/office/drawing/2014/main" id="{A13BA231-E917-49A6-8308-445BF7C44721}"/>
              </a:ext>
            </a:extLst>
          </p:cNvPr>
          <p:cNvSpPr txBox="1"/>
          <p:nvPr/>
        </p:nvSpPr>
        <p:spPr>
          <a:xfrm>
            <a:off x="330639" y="843094"/>
            <a:ext cx="2492990" cy="553998"/>
          </a:xfrm>
          <a:prstGeom prst="rect">
            <a:avLst/>
          </a:prstGeom>
          <a:noFill/>
        </p:spPr>
        <p:txBody>
          <a:bodyPr wrap="none" rtlCol="0">
            <a:spAutoFit/>
          </a:bodyPr>
          <a:lstStyle/>
          <a:p>
            <a:r>
              <a:rPr lang="zh-CN" altLang="en-US" sz="1200" b="1" dirty="0">
                <a:latin typeface="+mn-ea"/>
              </a:rPr>
              <a:t>教育局民办教育信息服务监管平台</a:t>
            </a:r>
          </a:p>
          <a:p>
            <a:endParaRPr lang="zh-CN" altLang="en-US" dirty="0"/>
          </a:p>
        </p:txBody>
      </p:sp>
      <p:sp>
        <p:nvSpPr>
          <p:cNvPr id="4" name="椭圆 3">
            <a:extLst>
              <a:ext uri="{FF2B5EF4-FFF2-40B4-BE49-F238E27FC236}">
                <a16:creationId xmlns:a16="http://schemas.microsoft.com/office/drawing/2014/main" id="{C99994FE-862F-4C46-82C4-2FFE37144B3C}"/>
              </a:ext>
            </a:extLst>
          </p:cNvPr>
          <p:cNvSpPr/>
          <p:nvPr/>
        </p:nvSpPr>
        <p:spPr>
          <a:xfrm>
            <a:off x="2823629" y="487536"/>
            <a:ext cx="687568" cy="728868"/>
          </a:xfrm>
          <a:prstGeom prst="ellipse">
            <a:avLst/>
          </a:prstGeom>
          <a:solidFill>
            <a:srgbClr val="FCDE04"/>
          </a:solidFill>
          <a:ln>
            <a:solidFill>
              <a:srgbClr val="FCD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ECABCF71-35BB-4424-80AA-BDE82670CF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2352" y="581482"/>
            <a:ext cx="570122" cy="570122"/>
          </a:xfrm>
          <a:prstGeom prst="rect">
            <a:avLst/>
          </a:prstGeom>
        </p:spPr>
      </p:pic>
    </p:spTree>
    <p:extLst>
      <p:ext uri="{BB962C8B-B14F-4D97-AF65-F5344CB8AC3E}">
        <p14:creationId xmlns:p14="http://schemas.microsoft.com/office/powerpoint/2010/main" val="749774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3D857102-1D5D-4090-8E55-14F61A61863C}"/>
              </a:ext>
            </a:extLst>
          </p:cNvPr>
          <p:cNvSpPr/>
          <p:nvPr/>
        </p:nvSpPr>
        <p:spPr>
          <a:xfrm>
            <a:off x="4631798" y="857835"/>
            <a:ext cx="2928404" cy="2928404"/>
          </a:xfrm>
          <a:prstGeom prst="ellipse">
            <a:avLst/>
          </a:prstGeom>
          <a:solidFill>
            <a:srgbClr val="FCDE04"/>
          </a:solidFill>
          <a:ln>
            <a:solidFill>
              <a:srgbClr val="FCDE0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03A5FE4D-9987-43FC-BEC1-9382B88D10BD}"/>
              </a:ext>
            </a:extLst>
          </p:cNvPr>
          <p:cNvSpPr txBox="1"/>
          <p:nvPr/>
        </p:nvSpPr>
        <p:spPr>
          <a:xfrm>
            <a:off x="4759228" y="3937518"/>
            <a:ext cx="5998968" cy="707886"/>
          </a:xfrm>
          <a:prstGeom prst="rect">
            <a:avLst/>
          </a:prstGeom>
          <a:noFill/>
        </p:spPr>
        <p:txBody>
          <a:bodyPr wrap="square" rtlCol="0">
            <a:spAutoFit/>
          </a:bodyPr>
          <a:lstStyle/>
          <a:p>
            <a:r>
              <a:rPr lang="zh-CN" altLang="en-US" sz="4000" b="1" dirty="0">
                <a:latin typeface="方正粗黑宋简体" panose="02000000000000000000" pitchFamily="2" charset="-122"/>
                <a:ea typeface="方正粗黑宋简体" panose="02000000000000000000" pitchFamily="2" charset="-122"/>
              </a:rPr>
              <a:t>项 目 成 员</a:t>
            </a:r>
          </a:p>
        </p:txBody>
      </p:sp>
      <p:sp>
        <p:nvSpPr>
          <p:cNvPr id="5" name="椭圆 4">
            <a:extLst>
              <a:ext uri="{FF2B5EF4-FFF2-40B4-BE49-F238E27FC236}">
                <a16:creationId xmlns:a16="http://schemas.microsoft.com/office/drawing/2014/main" id="{3E69BFEE-DA33-49D6-94AF-1EDB8F9B35BC}"/>
              </a:ext>
            </a:extLst>
          </p:cNvPr>
          <p:cNvSpPr/>
          <p:nvPr/>
        </p:nvSpPr>
        <p:spPr>
          <a:xfrm>
            <a:off x="4832615" y="1058652"/>
            <a:ext cx="2526769" cy="2526769"/>
          </a:xfrm>
          <a:prstGeom prst="ellipse">
            <a:avLst/>
          </a:prstGeom>
          <a:solidFill>
            <a:srgbClr val="ACDBE2"/>
          </a:solidFill>
          <a:ln>
            <a:solidFill>
              <a:srgbClr val="ACD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FF3460D9-BC49-4073-B486-8F8793E3E1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8749" y="1243461"/>
            <a:ext cx="1714500" cy="1762125"/>
          </a:xfrm>
          <a:prstGeom prst="rect">
            <a:avLst/>
          </a:prstGeom>
        </p:spPr>
      </p:pic>
      <p:sp>
        <p:nvSpPr>
          <p:cNvPr id="7" name="文本框 6">
            <a:extLst>
              <a:ext uri="{FF2B5EF4-FFF2-40B4-BE49-F238E27FC236}">
                <a16:creationId xmlns:a16="http://schemas.microsoft.com/office/drawing/2014/main" id="{D3C39E4F-16B4-45E3-AF40-8D2EE1074239}"/>
              </a:ext>
            </a:extLst>
          </p:cNvPr>
          <p:cNvSpPr txBox="1"/>
          <p:nvPr/>
        </p:nvSpPr>
        <p:spPr>
          <a:xfrm>
            <a:off x="4646723" y="4645404"/>
            <a:ext cx="5393015" cy="584775"/>
          </a:xfrm>
          <a:prstGeom prst="rect">
            <a:avLst/>
          </a:prstGeom>
          <a:noFill/>
        </p:spPr>
        <p:txBody>
          <a:bodyPr wrap="square" rtlCol="0">
            <a:spAutoFit/>
          </a:bodyPr>
          <a:lstStyle/>
          <a:p>
            <a:r>
              <a:rPr lang="en-US" altLang="zh-CN" sz="3200" b="1" dirty="0">
                <a:latin typeface="华文琥珀" panose="02010800040101010101" pitchFamily="2" charset="-122"/>
                <a:ea typeface="华文琥珀" panose="02010800040101010101" pitchFamily="2" charset="-122"/>
              </a:rPr>
              <a:t>Team members</a:t>
            </a:r>
            <a:endParaRPr lang="zh-CN" altLang="en-US" sz="3200" b="1" dirty="0">
              <a:latin typeface="华文琥珀" panose="02010800040101010101" pitchFamily="2" charset="-122"/>
              <a:ea typeface="华文琥珀" panose="02010800040101010101" pitchFamily="2" charset="-122"/>
            </a:endParaRPr>
          </a:p>
        </p:txBody>
      </p:sp>
      <p:sp>
        <p:nvSpPr>
          <p:cNvPr id="17" name="文本框 16">
            <a:extLst>
              <a:ext uri="{FF2B5EF4-FFF2-40B4-BE49-F238E27FC236}">
                <a16:creationId xmlns:a16="http://schemas.microsoft.com/office/drawing/2014/main" id="{33E8A644-F3E0-447E-A618-3653695BF48B}"/>
              </a:ext>
            </a:extLst>
          </p:cNvPr>
          <p:cNvSpPr txBox="1"/>
          <p:nvPr/>
        </p:nvSpPr>
        <p:spPr>
          <a:xfrm>
            <a:off x="5760812" y="3155297"/>
            <a:ext cx="2000207" cy="923330"/>
          </a:xfrm>
          <a:prstGeom prst="rect">
            <a:avLst/>
          </a:prstGeom>
          <a:noFill/>
        </p:spPr>
        <p:txBody>
          <a:bodyPr wrap="square" rtlCol="0">
            <a:spAutoFit/>
          </a:bodyPr>
          <a:lstStyle/>
          <a:p>
            <a:r>
              <a:rPr lang="en-US" altLang="zh-CN" sz="5400" b="1" dirty="0">
                <a:latin typeface="Agency FB" panose="020B0503020202020204" pitchFamily="34" charset="0"/>
              </a:rPr>
              <a:t>02</a:t>
            </a:r>
            <a:endParaRPr lang="zh-CN" altLang="en-US" sz="6600" b="1" dirty="0">
              <a:latin typeface="Agency FB" panose="020B0503020202020204" pitchFamily="34" charset="0"/>
            </a:endParaRPr>
          </a:p>
        </p:txBody>
      </p:sp>
    </p:spTree>
    <p:extLst>
      <p:ext uri="{BB962C8B-B14F-4D97-AF65-F5344CB8AC3E}">
        <p14:creationId xmlns:p14="http://schemas.microsoft.com/office/powerpoint/2010/main" val="2044532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1000" fill="hold"/>
                                        <p:tgtEl>
                                          <p:spTgt spid="2"/>
                                        </p:tgtEl>
                                        <p:attrNameLst>
                                          <p:attrName>ppt_w</p:attrName>
                                        </p:attrNameLst>
                                      </p:cBhvr>
                                      <p:tavLst>
                                        <p:tav tm="0">
                                          <p:val>
                                            <p:fltVal val="0"/>
                                          </p:val>
                                        </p:tav>
                                        <p:tav tm="100000">
                                          <p:val>
                                            <p:strVal val="#ppt_w"/>
                                          </p:val>
                                        </p:tav>
                                      </p:tavLst>
                                    </p:anim>
                                    <p:anim calcmode="lin" valueType="num">
                                      <p:cBhvr>
                                        <p:cTn id="20" dur="1000" fill="hold"/>
                                        <p:tgtEl>
                                          <p:spTgt spid="2"/>
                                        </p:tgtEl>
                                        <p:attrNameLst>
                                          <p:attrName>ppt_h</p:attrName>
                                        </p:attrNameLst>
                                      </p:cBhvr>
                                      <p:tavLst>
                                        <p:tav tm="0">
                                          <p:val>
                                            <p:fltVal val="0"/>
                                          </p:val>
                                        </p:tav>
                                        <p:tav tm="100000">
                                          <p:val>
                                            <p:strVal val="#ppt_h"/>
                                          </p:val>
                                        </p:tav>
                                      </p:tavLst>
                                    </p:anim>
                                    <p:anim calcmode="lin" valueType="num">
                                      <p:cBhvr>
                                        <p:cTn id="21" dur="1000" fill="hold"/>
                                        <p:tgtEl>
                                          <p:spTgt spid="2"/>
                                        </p:tgtEl>
                                        <p:attrNameLst>
                                          <p:attrName>style.rotation</p:attrName>
                                        </p:attrNameLst>
                                      </p:cBhvr>
                                      <p:tavLst>
                                        <p:tav tm="0">
                                          <p:val>
                                            <p:fltVal val="90"/>
                                          </p:val>
                                        </p:tav>
                                        <p:tav tm="100000">
                                          <p:val>
                                            <p:fltVal val="0"/>
                                          </p:val>
                                        </p:tav>
                                      </p:tavLst>
                                    </p:anim>
                                    <p:animEffect transition="in" filter="fade">
                                      <p:cBhvr>
                                        <p:cTn id="22" dur="1000"/>
                                        <p:tgtEl>
                                          <p:spTgt spid="2"/>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1000" fill="hold"/>
                                        <p:tgtEl>
                                          <p:spTgt spid="17"/>
                                        </p:tgtEl>
                                        <p:attrNameLst>
                                          <p:attrName>ppt_w</p:attrName>
                                        </p:attrNameLst>
                                      </p:cBhvr>
                                      <p:tavLst>
                                        <p:tav tm="0">
                                          <p:val>
                                            <p:fltVal val="0"/>
                                          </p:val>
                                        </p:tav>
                                        <p:tav tm="100000">
                                          <p:val>
                                            <p:strVal val="#ppt_w"/>
                                          </p:val>
                                        </p:tav>
                                      </p:tavLst>
                                    </p:anim>
                                    <p:anim calcmode="lin" valueType="num">
                                      <p:cBhvr>
                                        <p:cTn id="26" dur="1000" fill="hold"/>
                                        <p:tgtEl>
                                          <p:spTgt spid="17"/>
                                        </p:tgtEl>
                                        <p:attrNameLst>
                                          <p:attrName>ppt_h</p:attrName>
                                        </p:attrNameLst>
                                      </p:cBhvr>
                                      <p:tavLst>
                                        <p:tav tm="0">
                                          <p:val>
                                            <p:fltVal val="0"/>
                                          </p:val>
                                        </p:tav>
                                        <p:tav tm="100000">
                                          <p:val>
                                            <p:strVal val="#ppt_h"/>
                                          </p:val>
                                        </p:tav>
                                      </p:tavLst>
                                    </p:anim>
                                    <p:anim calcmode="lin" valueType="num">
                                      <p:cBhvr>
                                        <p:cTn id="27" dur="1000" fill="hold"/>
                                        <p:tgtEl>
                                          <p:spTgt spid="17"/>
                                        </p:tgtEl>
                                        <p:attrNameLst>
                                          <p:attrName>style.rotation</p:attrName>
                                        </p:attrNameLst>
                                      </p:cBhvr>
                                      <p:tavLst>
                                        <p:tav tm="0">
                                          <p:val>
                                            <p:fltVal val="90"/>
                                          </p:val>
                                        </p:tav>
                                        <p:tav tm="100000">
                                          <p:val>
                                            <p:fltVal val="0"/>
                                          </p:val>
                                        </p:tav>
                                      </p:tavLst>
                                    </p:anim>
                                    <p:animEffect transition="in" filter="fade">
                                      <p:cBhvr>
                                        <p:cTn id="28" dur="1000"/>
                                        <p:tgtEl>
                                          <p:spTgt spid="1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1000" fill="hold"/>
                                        <p:tgtEl>
                                          <p:spTgt spid="10"/>
                                        </p:tgtEl>
                                        <p:attrNameLst>
                                          <p:attrName>ppt_w</p:attrName>
                                        </p:attrNameLst>
                                      </p:cBhvr>
                                      <p:tavLst>
                                        <p:tav tm="0">
                                          <p:val>
                                            <p:fltVal val="0"/>
                                          </p:val>
                                        </p:tav>
                                        <p:tav tm="100000">
                                          <p:val>
                                            <p:strVal val="#ppt_w"/>
                                          </p:val>
                                        </p:tav>
                                      </p:tavLst>
                                    </p:anim>
                                    <p:anim calcmode="lin" valueType="num">
                                      <p:cBhvr>
                                        <p:cTn id="32" dur="1000" fill="hold"/>
                                        <p:tgtEl>
                                          <p:spTgt spid="10"/>
                                        </p:tgtEl>
                                        <p:attrNameLst>
                                          <p:attrName>ppt_h</p:attrName>
                                        </p:attrNameLst>
                                      </p:cBhvr>
                                      <p:tavLst>
                                        <p:tav tm="0">
                                          <p:val>
                                            <p:fltVal val="0"/>
                                          </p:val>
                                        </p:tav>
                                        <p:tav tm="100000">
                                          <p:val>
                                            <p:strVal val="#ppt_h"/>
                                          </p:val>
                                        </p:tav>
                                      </p:tavLst>
                                    </p:anim>
                                    <p:anim calcmode="lin" valueType="num">
                                      <p:cBhvr>
                                        <p:cTn id="33" dur="1000" fill="hold"/>
                                        <p:tgtEl>
                                          <p:spTgt spid="10"/>
                                        </p:tgtEl>
                                        <p:attrNameLst>
                                          <p:attrName>style.rotation</p:attrName>
                                        </p:attrNameLst>
                                      </p:cBhvr>
                                      <p:tavLst>
                                        <p:tav tm="0">
                                          <p:val>
                                            <p:fltVal val="90"/>
                                          </p:val>
                                        </p:tav>
                                        <p:tav tm="100000">
                                          <p:val>
                                            <p:fltVal val="0"/>
                                          </p:val>
                                        </p:tav>
                                      </p:tavLst>
                                    </p:anim>
                                    <p:animEffect transition="in" filter="fade">
                                      <p:cBhvr>
                                        <p:cTn id="34" dur="1000"/>
                                        <p:tgtEl>
                                          <p:spTgt spid="10"/>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1000" fill="hold"/>
                                        <p:tgtEl>
                                          <p:spTgt spid="7"/>
                                        </p:tgtEl>
                                        <p:attrNameLst>
                                          <p:attrName>ppt_w</p:attrName>
                                        </p:attrNameLst>
                                      </p:cBhvr>
                                      <p:tavLst>
                                        <p:tav tm="0">
                                          <p:val>
                                            <p:fltVal val="0"/>
                                          </p:val>
                                        </p:tav>
                                        <p:tav tm="100000">
                                          <p:val>
                                            <p:strVal val="#ppt_w"/>
                                          </p:val>
                                        </p:tav>
                                      </p:tavLst>
                                    </p:anim>
                                    <p:anim calcmode="lin" valueType="num">
                                      <p:cBhvr>
                                        <p:cTn id="38" dur="1000" fill="hold"/>
                                        <p:tgtEl>
                                          <p:spTgt spid="7"/>
                                        </p:tgtEl>
                                        <p:attrNameLst>
                                          <p:attrName>ppt_h</p:attrName>
                                        </p:attrNameLst>
                                      </p:cBhvr>
                                      <p:tavLst>
                                        <p:tav tm="0">
                                          <p:val>
                                            <p:fltVal val="0"/>
                                          </p:val>
                                        </p:tav>
                                        <p:tav tm="100000">
                                          <p:val>
                                            <p:strVal val="#ppt_h"/>
                                          </p:val>
                                        </p:tav>
                                      </p:tavLst>
                                    </p:anim>
                                    <p:anim calcmode="lin" valueType="num">
                                      <p:cBhvr>
                                        <p:cTn id="39" dur="1000" fill="hold"/>
                                        <p:tgtEl>
                                          <p:spTgt spid="7"/>
                                        </p:tgtEl>
                                        <p:attrNameLst>
                                          <p:attrName>style.rotation</p:attrName>
                                        </p:attrNameLst>
                                      </p:cBhvr>
                                      <p:tavLst>
                                        <p:tav tm="0">
                                          <p:val>
                                            <p:fltVal val="90"/>
                                          </p:val>
                                        </p:tav>
                                        <p:tav tm="100000">
                                          <p:val>
                                            <p:fltVal val="0"/>
                                          </p:val>
                                        </p:tav>
                                      </p:tavLst>
                                    </p:anim>
                                    <p:animEffect transition="in" filter="fade">
                                      <p:cBhvr>
                                        <p:cTn id="4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p:bldP spid="5" grpId="0" animBg="1"/>
      <p:bldP spid="7"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a:extLst>
              <a:ext uri="{FF2B5EF4-FFF2-40B4-BE49-F238E27FC236}">
                <a16:creationId xmlns:a16="http://schemas.microsoft.com/office/drawing/2014/main" id="{B0E75675-2BF2-4329-8150-534F94BD4163}"/>
              </a:ext>
            </a:extLst>
          </p:cNvPr>
          <p:cNvSpPr/>
          <p:nvPr/>
        </p:nvSpPr>
        <p:spPr>
          <a:xfrm>
            <a:off x="6989136" y="5948640"/>
            <a:ext cx="2132313" cy="2123520"/>
          </a:xfrm>
          <a:prstGeom prst="ellipse">
            <a:avLst/>
          </a:prstGeom>
          <a:solidFill>
            <a:srgbClr val="FCDE04"/>
          </a:solidFill>
          <a:ln>
            <a:solidFill>
              <a:srgbClr val="FCD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6A4F0B5B-3E60-4CDB-85B4-898A95000833}"/>
              </a:ext>
            </a:extLst>
          </p:cNvPr>
          <p:cNvSpPr/>
          <p:nvPr/>
        </p:nvSpPr>
        <p:spPr>
          <a:xfrm>
            <a:off x="0" y="-20753"/>
            <a:ext cx="3837354" cy="3821530"/>
          </a:xfrm>
          <a:prstGeom prst="ellipse">
            <a:avLst/>
          </a:prstGeom>
          <a:solidFill>
            <a:srgbClr val="FCDE04"/>
          </a:solidFill>
          <a:ln>
            <a:solidFill>
              <a:srgbClr val="FCD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8FD16B40-F660-430E-B35F-4E8D4211AE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8856" y="5314377"/>
            <a:ext cx="1237908" cy="1203712"/>
          </a:xfrm>
          <a:prstGeom prst="rect">
            <a:avLst/>
          </a:prstGeom>
        </p:spPr>
      </p:pic>
      <p:pic>
        <p:nvPicPr>
          <p:cNvPr id="39" name="图片 38">
            <a:extLst>
              <a:ext uri="{FF2B5EF4-FFF2-40B4-BE49-F238E27FC236}">
                <a16:creationId xmlns:a16="http://schemas.microsoft.com/office/drawing/2014/main" id="{24540B85-56C5-45C9-A1F1-9602CA36C9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3964" y="142689"/>
            <a:ext cx="7763822" cy="6375400"/>
          </a:xfrm>
          <a:prstGeom prst="rect">
            <a:avLst/>
          </a:prstGeom>
        </p:spPr>
      </p:pic>
      <p:sp>
        <p:nvSpPr>
          <p:cNvPr id="2" name="Rectangle 1">
            <a:extLst>
              <a:ext uri="{FF2B5EF4-FFF2-40B4-BE49-F238E27FC236}">
                <a16:creationId xmlns:a16="http://schemas.microsoft.com/office/drawing/2014/main" id="{60E91405-72A9-4A3C-9E2C-F6163807352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1" u="none" strike="noStrike" cap="none" normalizeH="0" baseline="0">
                <a:ln>
                  <a:noFill/>
                </a:ln>
                <a:solidFill>
                  <a:srgbClr val="0000FF"/>
                </a:solidFill>
                <a:effectLst/>
                <a:latin typeface="宋体" panose="02010600030101010101" pitchFamily="2" charset="-122"/>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3" name="文本框 2">
            <a:extLst>
              <a:ext uri="{FF2B5EF4-FFF2-40B4-BE49-F238E27FC236}">
                <a16:creationId xmlns:a16="http://schemas.microsoft.com/office/drawing/2014/main" id="{BD4A41F6-F1F3-452D-B343-AD2B2CE124F1}"/>
              </a:ext>
            </a:extLst>
          </p:cNvPr>
          <p:cNvSpPr txBox="1"/>
          <p:nvPr/>
        </p:nvSpPr>
        <p:spPr>
          <a:xfrm rot="19305095">
            <a:off x="5223222" y="2913579"/>
            <a:ext cx="1569660" cy="646331"/>
          </a:xfrm>
          <a:prstGeom prst="rect">
            <a:avLst/>
          </a:prstGeom>
          <a:noFill/>
        </p:spPr>
        <p:txBody>
          <a:bodyPr wrap="none" rtlCol="0">
            <a:spAutoFit/>
          </a:bodyPr>
          <a:lstStyle/>
          <a:p>
            <a:r>
              <a:rPr lang="zh-CN" altLang="en-US" sz="3600" b="1" dirty="0">
                <a:solidFill>
                  <a:schemeClr val="bg1"/>
                </a:solidFill>
              </a:rPr>
              <a:t>杨澜庆</a:t>
            </a:r>
          </a:p>
        </p:txBody>
      </p:sp>
      <p:sp>
        <p:nvSpPr>
          <p:cNvPr id="11" name="文本框 10">
            <a:extLst>
              <a:ext uri="{FF2B5EF4-FFF2-40B4-BE49-F238E27FC236}">
                <a16:creationId xmlns:a16="http://schemas.microsoft.com/office/drawing/2014/main" id="{41384C23-EF25-4738-85EB-0A060B71A9EB}"/>
              </a:ext>
            </a:extLst>
          </p:cNvPr>
          <p:cNvSpPr txBox="1"/>
          <p:nvPr/>
        </p:nvSpPr>
        <p:spPr>
          <a:xfrm>
            <a:off x="5408697" y="4662471"/>
            <a:ext cx="1415772" cy="584775"/>
          </a:xfrm>
          <a:prstGeom prst="rect">
            <a:avLst/>
          </a:prstGeom>
          <a:noFill/>
        </p:spPr>
        <p:txBody>
          <a:bodyPr wrap="none" rtlCol="0">
            <a:spAutoFit/>
          </a:bodyPr>
          <a:lstStyle/>
          <a:p>
            <a:r>
              <a:rPr lang="zh-CN" altLang="en-US" sz="3200" b="1" dirty="0">
                <a:solidFill>
                  <a:schemeClr val="bg1"/>
                </a:solidFill>
              </a:rPr>
              <a:t>刘宛鹭</a:t>
            </a:r>
          </a:p>
        </p:txBody>
      </p:sp>
      <p:sp>
        <p:nvSpPr>
          <p:cNvPr id="13" name="文本框 12">
            <a:extLst>
              <a:ext uri="{FF2B5EF4-FFF2-40B4-BE49-F238E27FC236}">
                <a16:creationId xmlns:a16="http://schemas.microsoft.com/office/drawing/2014/main" id="{DEC1DDAC-47C3-42C6-9EE3-8D3FA5B9A981}"/>
              </a:ext>
            </a:extLst>
          </p:cNvPr>
          <p:cNvSpPr txBox="1"/>
          <p:nvPr/>
        </p:nvSpPr>
        <p:spPr>
          <a:xfrm rot="2545354">
            <a:off x="8395671" y="3330100"/>
            <a:ext cx="1415772" cy="584775"/>
          </a:xfrm>
          <a:prstGeom prst="rect">
            <a:avLst/>
          </a:prstGeom>
          <a:noFill/>
        </p:spPr>
        <p:txBody>
          <a:bodyPr wrap="none" rtlCol="0">
            <a:spAutoFit/>
          </a:bodyPr>
          <a:lstStyle/>
          <a:p>
            <a:r>
              <a:rPr lang="zh-CN" altLang="en-US" sz="3200" b="1" dirty="0">
                <a:solidFill>
                  <a:schemeClr val="bg1"/>
                </a:solidFill>
              </a:rPr>
              <a:t>李春秋</a:t>
            </a:r>
          </a:p>
        </p:txBody>
      </p:sp>
      <p:sp>
        <p:nvSpPr>
          <p:cNvPr id="15" name="文本框 14">
            <a:extLst>
              <a:ext uri="{FF2B5EF4-FFF2-40B4-BE49-F238E27FC236}">
                <a16:creationId xmlns:a16="http://schemas.microsoft.com/office/drawing/2014/main" id="{15C0A889-0317-4853-835C-89B3C7B1A666}"/>
              </a:ext>
            </a:extLst>
          </p:cNvPr>
          <p:cNvSpPr txBox="1"/>
          <p:nvPr/>
        </p:nvSpPr>
        <p:spPr>
          <a:xfrm>
            <a:off x="6967989" y="1827999"/>
            <a:ext cx="1415772" cy="584775"/>
          </a:xfrm>
          <a:prstGeom prst="rect">
            <a:avLst/>
          </a:prstGeom>
          <a:noFill/>
        </p:spPr>
        <p:txBody>
          <a:bodyPr wrap="none" rtlCol="0">
            <a:spAutoFit/>
          </a:bodyPr>
          <a:lstStyle/>
          <a:p>
            <a:r>
              <a:rPr lang="zh-CN" altLang="en-US" sz="3200" b="1" dirty="0">
                <a:solidFill>
                  <a:schemeClr val="bg1"/>
                </a:solidFill>
              </a:rPr>
              <a:t>鄢立新</a:t>
            </a:r>
          </a:p>
        </p:txBody>
      </p:sp>
      <p:sp>
        <p:nvSpPr>
          <p:cNvPr id="17" name="文本框 16">
            <a:extLst>
              <a:ext uri="{FF2B5EF4-FFF2-40B4-BE49-F238E27FC236}">
                <a16:creationId xmlns:a16="http://schemas.microsoft.com/office/drawing/2014/main" id="{8F2881DF-00AE-471B-8154-7A3A14D4E71B}"/>
              </a:ext>
            </a:extLst>
          </p:cNvPr>
          <p:cNvSpPr txBox="1"/>
          <p:nvPr/>
        </p:nvSpPr>
        <p:spPr>
          <a:xfrm>
            <a:off x="7819464" y="4832199"/>
            <a:ext cx="1415772" cy="584775"/>
          </a:xfrm>
          <a:prstGeom prst="rect">
            <a:avLst/>
          </a:prstGeom>
          <a:noFill/>
        </p:spPr>
        <p:txBody>
          <a:bodyPr wrap="none" rtlCol="0">
            <a:spAutoFit/>
          </a:bodyPr>
          <a:lstStyle/>
          <a:p>
            <a:r>
              <a:rPr lang="zh-CN" altLang="en-US" sz="3200" b="1" dirty="0">
                <a:solidFill>
                  <a:schemeClr val="bg1"/>
                </a:solidFill>
              </a:rPr>
              <a:t>石海锋</a:t>
            </a:r>
          </a:p>
        </p:txBody>
      </p:sp>
      <p:sp>
        <p:nvSpPr>
          <p:cNvPr id="43" name="箭头: 右 42">
            <a:extLst>
              <a:ext uri="{FF2B5EF4-FFF2-40B4-BE49-F238E27FC236}">
                <a16:creationId xmlns:a16="http://schemas.microsoft.com/office/drawing/2014/main" id="{E70798F0-1D51-44FC-ADF8-EC10BA8CE1D2}"/>
              </a:ext>
            </a:extLst>
          </p:cNvPr>
          <p:cNvSpPr/>
          <p:nvPr/>
        </p:nvSpPr>
        <p:spPr>
          <a:xfrm>
            <a:off x="701437" y="6518089"/>
            <a:ext cx="797030" cy="214942"/>
          </a:xfrm>
          <a:prstGeom prst="rightArrow">
            <a:avLst/>
          </a:prstGeom>
          <a:solidFill>
            <a:srgbClr val="ACDBE2"/>
          </a:solidFill>
          <a:ln>
            <a:solidFill>
              <a:srgbClr val="ACD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FBB980DD-F8FC-4D2C-ABE9-61741CC945A1}"/>
              </a:ext>
            </a:extLst>
          </p:cNvPr>
          <p:cNvSpPr txBox="1"/>
          <p:nvPr/>
        </p:nvSpPr>
        <p:spPr>
          <a:xfrm>
            <a:off x="1718856" y="5729659"/>
            <a:ext cx="1227610" cy="400110"/>
          </a:xfrm>
          <a:prstGeom prst="rect">
            <a:avLst/>
          </a:prstGeom>
          <a:noFill/>
        </p:spPr>
        <p:txBody>
          <a:bodyPr wrap="square" rtlCol="0">
            <a:spAutoFit/>
          </a:bodyPr>
          <a:lstStyle/>
          <a:p>
            <a:r>
              <a:rPr lang="zh-CN" altLang="en-US" sz="2000" b="1" dirty="0"/>
              <a:t>工作分配</a:t>
            </a:r>
          </a:p>
        </p:txBody>
      </p:sp>
      <p:sp>
        <p:nvSpPr>
          <p:cNvPr id="48" name="文本框 47">
            <a:extLst>
              <a:ext uri="{FF2B5EF4-FFF2-40B4-BE49-F238E27FC236}">
                <a16:creationId xmlns:a16="http://schemas.microsoft.com/office/drawing/2014/main" id="{F503DC18-A81B-42ED-BBC3-AB9C5CC620BB}"/>
              </a:ext>
            </a:extLst>
          </p:cNvPr>
          <p:cNvSpPr txBox="1"/>
          <p:nvPr/>
        </p:nvSpPr>
        <p:spPr>
          <a:xfrm>
            <a:off x="1538606" y="6440894"/>
            <a:ext cx="1898277" cy="369332"/>
          </a:xfrm>
          <a:prstGeom prst="rect">
            <a:avLst/>
          </a:prstGeom>
          <a:noFill/>
        </p:spPr>
        <p:txBody>
          <a:bodyPr wrap="none" rtlCol="0">
            <a:spAutoFit/>
          </a:bodyPr>
          <a:lstStyle/>
          <a:p>
            <a:r>
              <a:rPr lang="zh-CN" altLang="zh-CN" b="1" dirty="0"/>
              <a:t>To be continued</a:t>
            </a:r>
          </a:p>
        </p:txBody>
      </p:sp>
      <p:sp>
        <p:nvSpPr>
          <p:cNvPr id="5" name="文本框 4">
            <a:extLst>
              <a:ext uri="{FF2B5EF4-FFF2-40B4-BE49-F238E27FC236}">
                <a16:creationId xmlns:a16="http://schemas.microsoft.com/office/drawing/2014/main" id="{EE618DB0-10F2-42FB-8E57-38CB03E5D9A0}"/>
              </a:ext>
            </a:extLst>
          </p:cNvPr>
          <p:cNvSpPr txBox="1"/>
          <p:nvPr/>
        </p:nvSpPr>
        <p:spPr>
          <a:xfrm>
            <a:off x="652086" y="1391821"/>
            <a:ext cx="2804517" cy="769441"/>
          </a:xfrm>
          <a:prstGeom prst="rect">
            <a:avLst/>
          </a:prstGeom>
          <a:noFill/>
        </p:spPr>
        <p:txBody>
          <a:bodyPr wrap="square" rtlCol="0">
            <a:spAutoFit/>
          </a:bodyPr>
          <a:lstStyle/>
          <a:p>
            <a:r>
              <a:rPr lang="zh-CN" altLang="en-US" sz="4400" b="1" dirty="0"/>
              <a:t>成员组成</a:t>
            </a:r>
          </a:p>
        </p:txBody>
      </p:sp>
      <p:sp>
        <p:nvSpPr>
          <p:cNvPr id="6" name="椭圆 5">
            <a:extLst>
              <a:ext uri="{FF2B5EF4-FFF2-40B4-BE49-F238E27FC236}">
                <a16:creationId xmlns:a16="http://schemas.microsoft.com/office/drawing/2014/main" id="{4F914A10-CA6C-4CB1-B63D-7E22908E148A}"/>
              </a:ext>
            </a:extLst>
          </p:cNvPr>
          <p:cNvSpPr/>
          <p:nvPr/>
        </p:nvSpPr>
        <p:spPr>
          <a:xfrm>
            <a:off x="11040437" y="-406400"/>
            <a:ext cx="1562042" cy="1555601"/>
          </a:xfrm>
          <a:prstGeom prst="ellipse">
            <a:avLst/>
          </a:prstGeom>
          <a:solidFill>
            <a:srgbClr val="FCDE04"/>
          </a:solidFill>
          <a:ln>
            <a:solidFill>
              <a:srgbClr val="FCD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71669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anim calcmode="lin" valueType="num">
                                      <p:cBhvr>
                                        <p:cTn id="21" dur="1000" fill="hold"/>
                                        <p:tgtEl>
                                          <p:spTgt spid="39"/>
                                        </p:tgtEl>
                                        <p:attrNameLst>
                                          <p:attrName>ppt_w</p:attrName>
                                        </p:attrNameLst>
                                      </p:cBhvr>
                                      <p:tavLst>
                                        <p:tav tm="0">
                                          <p:val>
                                            <p:fltVal val="0"/>
                                          </p:val>
                                        </p:tav>
                                        <p:tav tm="100000">
                                          <p:val>
                                            <p:strVal val="#ppt_w"/>
                                          </p:val>
                                        </p:tav>
                                      </p:tavLst>
                                    </p:anim>
                                    <p:anim calcmode="lin" valueType="num">
                                      <p:cBhvr>
                                        <p:cTn id="22" dur="1000" fill="hold"/>
                                        <p:tgtEl>
                                          <p:spTgt spid="39"/>
                                        </p:tgtEl>
                                        <p:attrNameLst>
                                          <p:attrName>ppt_h</p:attrName>
                                        </p:attrNameLst>
                                      </p:cBhvr>
                                      <p:tavLst>
                                        <p:tav tm="0">
                                          <p:val>
                                            <p:fltVal val="0"/>
                                          </p:val>
                                        </p:tav>
                                        <p:tav tm="100000">
                                          <p:val>
                                            <p:strVal val="#ppt_h"/>
                                          </p:val>
                                        </p:tav>
                                      </p:tavLst>
                                    </p:anim>
                                    <p:anim calcmode="lin" valueType="num">
                                      <p:cBhvr>
                                        <p:cTn id="23" dur="1000" fill="hold"/>
                                        <p:tgtEl>
                                          <p:spTgt spid="39"/>
                                        </p:tgtEl>
                                        <p:attrNameLst>
                                          <p:attrName>style.rotation</p:attrName>
                                        </p:attrNameLst>
                                      </p:cBhvr>
                                      <p:tavLst>
                                        <p:tav tm="0">
                                          <p:val>
                                            <p:fltVal val="90"/>
                                          </p:val>
                                        </p:tav>
                                        <p:tav tm="100000">
                                          <p:val>
                                            <p:fltVal val="0"/>
                                          </p:val>
                                        </p:tav>
                                      </p:tavLst>
                                    </p:anim>
                                    <p:animEffect transition="in" filter="fade">
                                      <p:cBhvr>
                                        <p:cTn id="24" dur="1000"/>
                                        <p:tgtEl>
                                          <p:spTgt spid="39"/>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p:cTn id="27" dur="1000" fill="hold"/>
                                        <p:tgtEl>
                                          <p:spTgt spid="15"/>
                                        </p:tgtEl>
                                        <p:attrNameLst>
                                          <p:attrName>ppt_w</p:attrName>
                                        </p:attrNameLst>
                                      </p:cBhvr>
                                      <p:tavLst>
                                        <p:tav tm="0">
                                          <p:val>
                                            <p:fltVal val="0"/>
                                          </p:val>
                                        </p:tav>
                                        <p:tav tm="100000">
                                          <p:val>
                                            <p:strVal val="#ppt_w"/>
                                          </p:val>
                                        </p:tav>
                                      </p:tavLst>
                                    </p:anim>
                                    <p:anim calcmode="lin" valueType="num">
                                      <p:cBhvr>
                                        <p:cTn id="28" dur="1000" fill="hold"/>
                                        <p:tgtEl>
                                          <p:spTgt spid="15"/>
                                        </p:tgtEl>
                                        <p:attrNameLst>
                                          <p:attrName>ppt_h</p:attrName>
                                        </p:attrNameLst>
                                      </p:cBhvr>
                                      <p:tavLst>
                                        <p:tav tm="0">
                                          <p:val>
                                            <p:fltVal val="0"/>
                                          </p:val>
                                        </p:tav>
                                        <p:tav tm="100000">
                                          <p:val>
                                            <p:strVal val="#ppt_h"/>
                                          </p:val>
                                        </p:tav>
                                      </p:tavLst>
                                    </p:anim>
                                    <p:anim calcmode="lin" valueType="num">
                                      <p:cBhvr>
                                        <p:cTn id="29" dur="1000" fill="hold"/>
                                        <p:tgtEl>
                                          <p:spTgt spid="15"/>
                                        </p:tgtEl>
                                        <p:attrNameLst>
                                          <p:attrName>style.rotation</p:attrName>
                                        </p:attrNameLst>
                                      </p:cBhvr>
                                      <p:tavLst>
                                        <p:tav tm="0">
                                          <p:val>
                                            <p:fltVal val="90"/>
                                          </p:val>
                                        </p:tav>
                                        <p:tav tm="100000">
                                          <p:val>
                                            <p:fltVal val="0"/>
                                          </p:val>
                                        </p:tav>
                                      </p:tavLst>
                                    </p:anim>
                                    <p:animEffect transition="in" filter="fade">
                                      <p:cBhvr>
                                        <p:cTn id="30" dur="1000"/>
                                        <p:tgtEl>
                                          <p:spTgt spid="15"/>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p:cTn id="33" dur="1000" fill="hold"/>
                                        <p:tgtEl>
                                          <p:spTgt spid="3"/>
                                        </p:tgtEl>
                                        <p:attrNameLst>
                                          <p:attrName>ppt_w</p:attrName>
                                        </p:attrNameLst>
                                      </p:cBhvr>
                                      <p:tavLst>
                                        <p:tav tm="0">
                                          <p:val>
                                            <p:fltVal val="0"/>
                                          </p:val>
                                        </p:tav>
                                        <p:tav tm="100000">
                                          <p:val>
                                            <p:strVal val="#ppt_w"/>
                                          </p:val>
                                        </p:tav>
                                      </p:tavLst>
                                    </p:anim>
                                    <p:anim calcmode="lin" valueType="num">
                                      <p:cBhvr>
                                        <p:cTn id="34" dur="1000" fill="hold"/>
                                        <p:tgtEl>
                                          <p:spTgt spid="3"/>
                                        </p:tgtEl>
                                        <p:attrNameLst>
                                          <p:attrName>ppt_h</p:attrName>
                                        </p:attrNameLst>
                                      </p:cBhvr>
                                      <p:tavLst>
                                        <p:tav tm="0">
                                          <p:val>
                                            <p:fltVal val="0"/>
                                          </p:val>
                                        </p:tav>
                                        <p:tav tm="100000">
                                          <p:val>
                                            <p:strVal val="#ppt_h"/>
                                          </p:val>
                                        </p:tav>
                                      </p:tavLst>
                                    </p:anim>
                                    <p:anim calcmode="lin" valueType="num">
                                      <p:cBhvr>
                                        <p:cTn id="35" dur="1000" fill="hold"/>
                                        <p:tgtEl>
                                          <p:spTgt spid="3"/>
                                        </p:tgtEl>
                                        <p:attrNameLst>
                                          <p:attrName>style.rotation</p:attrName>
                                        </p:attrNameLst>
                                      </p:cBhvr>
                                      <p:tavLst>
                                        <p:tav tm="0">
                                          <p:val>
                                            <p:fltVal val="90"/>
                                          </p:val>
                                        </p:tav>
                                        <p:tav tm="100000">
                                          <p:val>
                                            <p:fltVal val="0"/>
                                          </p:val>
                                        </p:tav>
                                      </p:tavLst>
                                    </p:anim>
                                    <p:animEffect transition="in" filter="fade">
                                      <p:cBhvr>
                                        <p:cTn id="36" dur="1000"/>
                                        <p:tgtEl>
                                          <p:spTgt spid="3"/>
                                        </p:tgtEl>
                                      </p:cBhvr>
                                    </p:animEffect>
                                  </p:childTnLst>
                                </p:cTn>
                              </p:par>
                              <p:par>
                                <p:cTn id="37" presetID="3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p:cTn id="39" dur="1000" fill="hold"/>
                                        <p:tgtEl>
                                          <p:spTgt spid="13"/>
                                        </p:tgtEl>
                                        <p:attrNameLst>
                                          <p:attrName>ppt_w</p:attrName>
                                        </p:attrNameLst>
                                      </p:cBhvr>
                                      <p:tavLst>
                                        <p:tav tm="0">
                                          <p:val>
                                            <p:fltVal val="0"/>
                                          </p:val>
                                        </p:tav>
                                        <p:tav tm="100000">
                                          <p:val>
                                            <p:strVal val="#ppt_w"/>
                                          </p:val>
                                        </p:tav>
                                      </p:tavLst>
                                    </p:anim>
                                    <p:anim calcmode="lin" valueType="num">
                                      <p:cBhvr>
                                        <p:cTn id="40" dur="1000" fill="hold"/>
                                        <p:tgtEl>
                                          <p:spTgt spid="13"/>
                                        </p:tgtEl>
                                        <p:attrNameLst>
                                          <p:attrName>ppt_h</p:attrName>
                                        </p:attrNameLst>
                                      </p:cBhvr>
                                      <p:tavLst>
                                        <p:tav tm="0">
                                          <p:val>
                                            <p:fltVal val="0"/>
                                          </p:val>
                                        </p:tav>
                                        <p:tav tm="100000">
                                          <p:val>
                                            <p:strVal val="#ppt_h"/>
                                          </p:val>
                                        </p:tav>
                                      </p:tavLst>
                                    </p:anim>
                                    <p:anim calcmode="lin" valueType="num">
                                      <p:cBhvr>
                                        <p:cTn id="41" dur="1000" fill="hold"/>
                                        <p:tgtEl>
                                          <p:spTgt spid="13"/>
                                        </p:tgtEl>
                                        <p:attrNameLst>
                                          <p:attrName>style.rotation</p:attrName>
                                        </p:attrNameLst>
                                      </p:cBhvr>
                                      <p:tavLst>
                                        <p:tav tm="0">
                                          <p:val>
                                            <p:fltVal val="90"/>
                                          </p:val>
                                        </p:tav>
                                        <p:tav tm="100000">
                                          <p:val>
                                            <p:fltVal val="0"/>
                                          </p:val>
                                        </p:tav>
                                      </p:tavLst>
                                    </p:anim>
                                    <p:animEffect transition="in" filter="fade">
                                      <p:cBhvr>
                                        <p:cTn id="42" dur="1000"/>
                                        <p:tgtEl>
                                          <p:spTgt spid="13"/>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p:cTn id="45" dur="1000" fill="hold"/>
                                        <p:tgtEl>
                                          <p:spTgt spid="11"/>
                                        </p:tgtEl>
                                        <p:attrNameLst>
                                          <p:attrName>ppt_w</p:attrName>
                                        </p:attrNameLst>
                                      </p:cBhvr>
                                      <p:tavLst>
                                        <p:tav tm="0">
                                          <p:val>
                                            <p:fltVal val="0"/>
                                          </p:val>
                                        </p:tav>
                                        <p:tav tm="100000">
                                          <p:val>
                                            <p:strVal val="#ppt_w"/>
                                          </p:val>
                                        </p:tav>
                                      </p:tavLst>
                                    </p:anim>
                                    <p:anim calcmode="lin" valueType="num">
                                      <p:cBhvr>
                                        <p:cTn id="46" dur="1000" fill="hold"/>
                                        <p:tgtEl>
                                          <p:spTgt spid="11"/>
                                        </p:tgtEl>
                                        <p:attrNameLst>
                                          <p:attrName>ppt_h</p:attrName>
                                        </p:attrNameLst>
                                      </p:cBhvr>
                                      <p:tavLst>
                                        <p:tav tm="0">
                                          <p:val>
                                            <p:fltVal val="0"/>
                                          </p:val>
                                        </p:tav>
                                        <p:tav tm="100000">
                                          <p:val>
                                            <p:strVal val="#ppt_h"/>
                                          </p:val>
                                        </p:tav>
                                      </p:tavLst>
                                    </p:anim>
                                    <p:anim calcmode="lin" valueType="num">
                                      <p:cBhvr>
                                        <p:cTn id="47" dur="1000" fill="hold"/>
                                        <p:tgtEl>
                                          <p:spTgt spid="11"/>
                                        </p:tgtEl>
                                        <p:attrNameLst>
                                          <p:attrName>style.rotation</p:attrName>
                                        </p:attrNameLst>
                                      </p:cBhvr>
                                      <p:tavLst>
                                        <p:tav tm="0">
                                          <p:val>
                                            <p:fltVal val="90"/>
                                          </p:val>
                                        </p:tav>
                                        <p:tav tm="100000">
                                          <p:val>
                                            <p:fltVal val="0"/>
                                          </p:val>
                                        </p:tav>
                                      </p:tavLst>
                                    </p:anim>
                                    <p:animEffect transition="in" filter="fade">
                                      <p:cBhvr>
                                        <p:cTn id="48" dur="1000"/>
                                        <p:tgtEl>
                                          <p:spTgt spid="11"/>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p:cTn id="51" dur="1000" fill="hold"/>
                                        <p:tgtEl>
                                          <p:spTgt spid="17"/>
                                        </p:tgtEl>
                                        <p:attrNameLst>
                                          <p:attrName>ppt_w</p:attrName>
                                        </p:attrNameLst>
                                      </p:cBhvr>
                                      <p:tavLst>
                                        <p:tav tm="0">
                                          <p:val>
                                            <p:fltVal val="0"/>
                                          </p:val>
                                        </p:tav>
                                        <p:tav tm="100000">
                                          <p:val>
                                            <p:strVal val="#ppt_w"/>
                                          </p:val>
                                        </p:tav>
                                      </p:tavLst>
                                    </p:anim>
                                    <p:anim calcmode="lin" valueType="num">
                                      <p:cBhvr>
                                        <p:cTn id="52" dur="1000" fill="hold"/>
                                        <p:tgtEl>
                                          <p:spTgt spid="17"/>
                                        </p:tgtEl>
                                        <p:attrNameLst>
                                          <p:attrName>ppt_h</p:attrName>
                                        </p:attrNameLst>
                                      </p:cBhvr>
                                      <p:tavLst>
                                        <p:tav tm="0">
                                          <p:val>
                                            <p:fltVal val="0"/>
                                          </p:val>
                                        </p:tav>
                                        <p:tav tm="100000">
                                          <p:val>
                                            <p:strVal val="#ppt_h"/>
                                          </p:val>
                                        </p:tav>
                                      </p:tavLst>
                                    </p:anim>
                                    <p:anim calcmode="lin" valueType="num">
                                      <p:cBhvr>
                                        <p:cTn id="53" dur="1000" fill="hold"/>
                                        <p:tgtEl>
                                          <p:spTgt spid="17"/>
                                        </p:tgtEl>
                                        <p:attrNameLst>
                                          <p:attrName>style.rotation</p:attrName>
                                        </p:attrNameLst>
                                      </p:cBhvr>
                                      <p:tavLst>
                                        <p:tav tm="0">
                                          <p:val>
                                            <p:fltVal val="90"/>
                                          </p:val>
                                        </p:tav>
                                        <p:tav tm="100000">
                                          <p:val>
                                            <p:fltVal val="0"/>
                                          </p:val>
                                        </p:tav>
                                      </p:tavLst>
                                    </p:anim>
                                    <p:animEffect transition="in" filter="fade">
                                      <p:cBhvr>
                                        <p:cTn id="54" dur="1000"/>
                                        <p:tgtEl>
                                          <p:spTgt spid="1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fade">
                                      <p:cBhvr>
                                        <p:cTn id="59" dur="500"/>
                                        <p:tgtEl>
                                          <p:spTgt spid="4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fade">
                                      <p:cBhvr>
                                        <p:cTn id="62" dur="500"/>
                                        <p:tgtEl>
                                          <p:spTgt spid="4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4"/>
                                        </p:tgtEl>
                                        <p:attrNameLst>
                                          <p:attrName>style.visibility</p:attrName>
                                        </p:attrNameLst>
                                      </p:cBhvr>
                                      <p:to>
                                        <p:strVal val="visible"/>
                                      </p:to>
                                    </p:set>
                                    <p:animEffect transition="in" filter="fade">
                                      <p:cBhvr>
                                        <p:cTn id="65" dur="500"/>
                                        <p:tgtEl>
                                          <p:spTgt spid="4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8"/>
                                        </p:tgtEl>
                                        <p:attrNameLst>
                                          <p:attrName>style.visibility</p:attrName>
                                        </p:attrNameLst>
                                      </p:cBhvr>
                                      <p:to>
                                        <p:strVal val="visible"/>
                                      </p:to>
                                    </p:set>
                                    <p:animEffect transition="in" filter="fade">
                                      <p:cBhvr>
                                        <p:cTn id="68"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P spid="3" grpId="0"/>
      <p:bldP spid="11" grpId="0"/>
      <p:bldP spid="13" grpId="0"/>
      <p:bldP spid="15" grpId="0"/>
      <p:bldP spid="17" grpId="0"/>
      <p:bldP spid="43" grpId="0" animBg="1"/>
      <p:bldP spid="44" grpId="0"/>
      <p:bldP spid="48" grpId="0"/>
      <p:bldP spid="5" grpId="0"/>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a:extLst>
              <a:ext uri="{FF2B5EF4-FFF2-40B4-BE49-F238E27FC236}">
                <a16:creationId xmlns:a16="http://schemas.microsoft.com/office/drawing/2014/main" id="{CA430F55-153E-4BF9-9B6F-BC9EE769A75E}"/>
              </a:ext>
            </a:extLst>
          </p:cNvPr>
          <p:cNvSpPr/>
          <p:nvPr/>
        </p:nvSpPr>
        <p:spPr>
          <a:xfrm>
            <a:off x="0" y="-20753"/>
            <a:ext cx="3837354" cy="3821530"/>
          </a:xfrm>
          <a:prstGeom prst="ellipse">
            <a:avLst/>
          </a:prstGeom>
          <a:solidFill>
            <a:srgbClr val="FCDE04"/>
          </a:solidFill>
          <a:ln>
            <a:solidFill>
              <a:srgbClr val="FCD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CD79C54-9D10-4A12-A9E2-BE7D85AF8BEE}"/>
              </a:ext>
            </a:extLst>
          </p:cNvPr>
          <p:cNvSpPr txBox="1"/>
          <p:nvPr/>
        </p:nvSpPr>
        <p:spPr>
          <a:xfrm>
            <a:off x="652086" y="1391821"/>
            <a:ext cx="2804517" cy="769441"/>
          </a:xfrm>
          <a:prstGeom prst="rect">
            <a:avLst/>
          </a:prstGeom>
          <a:noFill/>
        </p:spPr>
        <p:txBody>
          <a:bodyPr wrap="square" rtlCol="0">
            <a:spAutoFit/>
          </a:bodyPr>
          <a:lstStyle/>
          <a:p>
            <a:r>
              <a:rPr lang="zh-CN" altLang="en-US" sz="4400" b="1" dirty="0"/>
              <a:t>工作分配</a:t>
            </a:r>
          </a:p>
        </p:txBody>
      </p:sp>
      <p:sp>
        <p:nvSpPr>
          <p:cNvPr id="11" name="椭圆 10">
            <a:extLst>
              <a:ext uri="{FF2B5EF4-FFF2-40B4-BE49-F238E27FC236}">
                <a16:creationId xmlns:a16="http://schemas.microsoft.com/office/drawing/2014/main" id="{DAFD25E9-0D9F-4485-9052-1A20F95DCFF4}"/>
              </a:ext>
            </a:extLst>
          </p:cNvPr>
          <p:cNvSpPr/>
          <p:nvPr/>
        </p:nvSpPr>
        <p:spPr>
          <a:xfrm>
            <a:off x="6989136" y="5948640"/>
            <a:ext cx="2132313" cy="2123520"/>
          </a:xfrm>
          <a:prstGeom prst="ellipse">
            <a:avLst/>
          </a:prstGeom>
          <a:solidFill>
            <a:srgbClr val="FCDE04"/>
          </a:solidFill>
          <a:ln>
            <a:solidFill>
              <a:srgbClr val="FCD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8A620073-99BA-45F0-963F-77725FC54282}"/>
              </a:ext>
            </a:extLst>
          </p:cNvPr>
          <p:cNvSpPr/>
          <p:nvPr/>
        </p:nvSpPr>
        <p:spPr>
          <a:xfrm>
            <a:off x="11040437" y="-406400"/>
            <a:ext cx="1562042" cy="1555601"/>
          </a:xfrm>
          <a:prstGeom prst="ellipse">
            <a:avLst/>
          </a:prstGeom>
          <a:solidFill>
            <a:srgbClr val="FCDE04"/>
          </a:solidFill>
          <a:ln>
            <a:solidFill>
              <a:srgbClr val="FCD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0" name="图示 9">
            <a:extLst>
              <a:ext uri="{FF2B5EF4-FFF2-40B4-BE49-F238E27FC236}">
                <a16:creationId xmlns:a16="http://schemas.microsoft.com/office/drawing/2014/main" id="{F97959A5-0BF1-46C8-B353-27C838506C49}"/>
              </a:ext>
            </a:extLst>
          </p:cNvPr>
          <p:cNvGraphicFramePr/>
          <p:nvPr>
            <p:extLst>
              <p:ext uri="{D42A27DB-BD31-4B8C-83A1-F6EECF244321}">
                <p14:modId xmlns:p14="http://schemas.microsoft.com/office/powerpoint/2010/main" val="2117855994"/>
              </p:ext>
            </p:extLst>
          </p:nvPr>
        </p:nvGraphicFramePr>
        <p:xfrm>
          <a:off x="5205034" y="431"/>
          <a:ext cx="5700516" cy="38003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6" name="图示 15">
            <a:extLst>
              <a:ext uri="{FF2B5EF4-FFF2-40B4-BE49-F238E27FC236}">
                <a16:creationId xmlns:a16="http://schemas.microsoft.com/office/drawing/2014/main" id="{97CDAF44-F1A9-476D-BB9B-45ECDEC5B743}"/>
              </a:ext>
            </a:extLst>
          </p:cNvPr>
          <p:cNvGraphicFramePr/>
          <p:nvPr>
            <p:extLst>
              <p:ext uri="{D42A27DB-BD31-4B8C-83A1-F6EECF244321}">
                <p14:modId xmlns:p14="http://schemas.microsoft.com/office/powerpoint/2010/main" val="2607025208"/>
              </p:ext>
            </p:extLst>
          </p:nvPr>
        </p:nvGraphicFramePr>
        <p:xfrm>
          <a:off x="606345" y="4048468"/>
          <a:ext cx="5700516" cy="380034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7" name="文本框 16">
            <a:extLst>
              <a:ext uri="{FF2B5EF4-FFF2-40B4-BE49-F238E27FC236}">
                <a16:creationId xmlns:a16="http://schemas.microsoft.com/office/drawing/2014/main" id="{0132063E-C0A4-4625-81AE-2407E2070642}"/>
              </a:ext>
            </a:extLst>
          </p:cNvPr>
          <p:cNvSpPr txBox="1"/>
          <p:nvPr/>
        </p:nvSpPr>
        <p:spPr>
          <a:xfrm>
            <a:off x="7124230" y="715319"/>
            <a:ext cx="3467616" cy="338554"/>
          </a:xfrm>
          <a:prstGeom prst="rect">
            <a:avLst/>
          </a:prstGeom>
          <a:noFill/>
        </p:spPr>
        <p:txBody>
          <a:bodyPr wrap="none" rtlCol="0">
            <a:spAutoFit/>
          </a:bodyPr>
          <a:lstStyle/>
          <a:p>
            <a:r>
              <a:rPr lang="zh-CN" altLang="zh-CN" sz="1600" dirty="0">
                <a:effectLst/>
                <a:ea typeface="宋体" panose="02010600030101010101" pitchFamily="2" charset="-122"/>
                <a:cs typeface="Times New Roman" panose="02020603050405020304" pitchFamily="18" charset="0"/>
              </a:rPr>
              <a:t>项目管理、项目开发过程监督与控制</a:t>
            </a:r>
            <a:endParaRPr lang="zh-CN" altLang="en-US" sz="1600" dirty="0"/>
          </a:p>
        </p:txBody>
      </p:sp>
      <p:sp>
        <p:nvSpPr>
          <p:cNvPr id="3" name="文本框 2">
            <a:extLst>
              <a:ext uri="{FF2B5EF4-FFF2-40B4-BE49-F238E27FC236}">
                <a16:creationId xmlns:a16="http://schemas.microsoft.com/office/drawing/2014/main" id="{D8478DCF-269F-4303-810C-21E1FCBF9AB1}"/>
              </a:ext>
            </a:extLst>
          </p:cNvPr>
          <p:cNvSpPr txBox="1"/>
          <p:nvPr/>
        </p:nvSpPr>
        <p:spPr>
          <a:xfrm>
            <a:off x="7380514" y="2358571"/>
            <a:ext cx="914400" cy="914400"/>
          </a:xfrm>
          <a:prstGeom prst="rect">
            <a:avLst/>
          </a:prstGeom>
          <a:noFill/>
        </p:spPr>
        <p:txBody>
          <a:bodyPr wrap="square" rtlCol="0">
            <a:spAutoFit/>
          </a:bodyPr>
          <a:lstStyle/>
          <a:p>
            <a:endParaRPr lang="zh-CN" altLang="en-US" dirty="0"/>
          </a:p>
        </p:txBody>
      </p:sp>
      <p:sp>
        <p:nvSpPr>
          <p:cNvPr id="5" name="文本框 4">
            <a:extLst>
              <a:ext uri="{FF2B5EF4-FFF2-40B4-BE49-F238E27FC236}">
                <a16:creationId xmlns:a16="http://schemas.microsoft.com/office/drawing/2014/main" id="{9B36771F-5FB1-4168-A84F-85898E6154D6}"/>
              </a:ext>
            </a:extLst>
          </p:cNvPr>
          <p:cNvSpPr txBox="1"/>
          <p:nvPr/>
        </p:nvSpPr>
        <p:spPr>
          <a:xfrm>
            <a:off x="7329414" y="2020017"/>
            <a:ext cx="3057247" cy="338554"/>
          </a:xfrm>
          <a:prstGeom prst="rect">
            <a:avLst/>
          </a:prstGeom>
          <a:noFill/>
        </p:spPr>
        <p:txBody>
          <a:bodyPr wrap="none" rtlCol="0">
            <a:spAutoFit/>
          </a:bodyPr>
          <a:lstStyle/>
          <a:p>
            <a:r>
              <a:rPr lang="zh-CN" altLang="zh-CN" sz="1600" dirty="0">
                <a:effectLst/>
                <a:ea typeface="宋体" panose="02010600030101010101" pitchFamily="2" charset="-122"/>
                <a:cs typeface="Times New Roman" panose="02020603050405020304" pitchFamily="18" charset="0"/>
              </a:rPr>
              <a:t>系统分析与设计、技术架构设计</a:t>
            </a:r>
            <a:endParaRPr lang="zh-CN" altLang="en-US" sz="1600" dirty="0"/>
          </a:p>
        </p:txBody>
      </p:sp>
      <p:sp>
        <p:nvSpPr>
          <p:cNvPr id="14" name="文本框 13">
            <a:extLst>
              <a:ext uri="{FF2B5EF4-FFF2-40B4-BE49-F238E27FC236}">
                <a16:creationId xmlns:a16="http://schemas.microsoft.com/office/drawing/2014/main" id="{8084A64E-AFFC-4177-92C2-A15D6E3C57CA}"/>
              </a:ext>
            </a:extLst>
          </p:cNvPr>
          <p:cNvSpPr txBox="1"/>
          <p:nvPr/>
        </p:nvSpPr>
        <p:spPr>
          <a:xfrm>
            <a:off x="7329414" y="3288785"/>
            <a:ext cx="7837714" cy="338554"/>
          </a:xfrm>
          <a:prstGeom prst="rect">
            <a:avLst/>
          </a:prstGeom>
          <a:noFill/>
        </p:spPr>
        <p:txBody>
          <a:bodyPr wrap="square">
            <a:spAutoFit/>
          </a:bodyPr>
          <a:lstStyle/>
          <a:p>
            <a:r>
              <a:rPr lang="zh-CN" altLang="zh-CN" sz="1600" dirty="0">
                <a:effectLst/>
                <a:ea typeface="宋体" panose="02010600030101010101" pitchFamily="2" charset="-122"/>
                <a:cs typeface="Times New Roman" panose="02020603050405020304" pitchFamily="18" charset="0"/>
              </a:rPr>
              <a:t>数据库代码实施</a:t>
            </a:r>
            <a:r>
              <a:rPr lang="zh-CN" altLang="en-US" sz="1600" dirty="0">
                <a:ea typeface="宋体" panose="02010600030101010101" pitchFamily="2" charset="-122"/>
                <a:cs typeface="Times New Roman" panose="02020603050405020304" pitchFamily="18" charset="0"/>
              </a:rPr>
              <a:t>、图表绘制</a:t>
            </a:r>
            <a:endParaRPr lang="zh-CN" altLang="en-US" sz="1600" dirty="0"/>
          </a:p>
        </p:txBody>
      </p:sp>
      <p:sp>
        <p:nvSpPr>
          <p:cNvPr id="12" name="文本框 11">
            <a:extLst>
              <a:ext uri="{FF2B5EF4-FFF2-40B4-BE49-F238E27FC236}">
                <a16:creationId xmlns:a16="http://schemas.microsoft.com/office/drawing/2014/main" id="{5BD3B5E1-9FBE-411B-B377-E3A3A30E1E40}"/>
              </a:ext>
            </a:extLst>
          </p:cNvPr>
          <p:cNvSpPr txBox="1"/>
          <p:nvPr/>
        </p:nvSpPr>
        <p:spPr>
          <a:xfrm>
            <a:off x="2561472" y="4874797"/>
            <a:ext cx="2031325" cy="338554"/>
          </a:xfrm>
          <a:prstGeom prst="rect">
            <a:avLst/>
          </a:prstGeom>
          <a:noFill/>
        </p:spPr>
        <p:txBody>
          <a:bodyPr wrap="none" rtlCol="0">
            <a:spAutoFit/>
          </a:bodyPr>
          <a:lstStyle/>
          <a:p>
            <a:r>
              <a:rPr lang="zh-CN" altLang="zh-CN" sz="1600" dirty="0">
                <a:effectLst/>
                <a:ea typeface="宋体" panose="02010600030101010101" pitchFamily="2" charset="-122"/>
                <a:cs typeface="Times New Roman" panose="02020603050405020304" pitchFamily="18" charset="0"/>
              </a:rPr>
              <a:t>单元测试与集成测试</a:t>
            </a:r>
            <a:endParaRPr lang="zh-CN" altLang="en-US" sz="1400" dirty="0"/>
          </a:p>
        </p:txBody>
      </p:sp>
      <p:sp>
        <p:nvSpPr>
          <p:cNvPr id="20" name="文本框 19">
            <a:extLst>
              <a:ext uri="{FF2B5EF4-FFF2-40B4-BE49-F238E27FC236}">
                <a16:creationId xmlns:a16="http://schemas.microsoft.com/office/drawing/2014/main" id="{E4A0A5AB-D084-4847-86AA-8460E41D9D38}"/>
              </a:ext>
            </a:extLst>
          </p:cNvPr>
          <p:cNvSpPr txBox="1"/>
          <p:nvPr/>
        </p:nvSpPr>
        <p:spPr>
          <a:xfrm>
            <a:off x="2821691" y="6361804"/>
            <a:ext cx="2031325" cy="338554"/>
          </a:xfrm>
          <a:prstGeom prst="rect">
            <a:avLst/>
          </a:prstGeom>
          <a:noFill/>
        </p:spPr>
        <p:txBody>
          <a:bodyPr wrap="none" rtlCol="0">
            <a:spAutoFit/>
          </a:bodyPr>
          <a:lstStyle/>
          <a:p>
            <a:r>
              <a:rPr lang="zh-CN" altLang="zh-CN" sz="1600" dirty="0">
                <a:effectLst/>
                <a:ea typeface="宋体" panose="02010600030101010101" pitchFamily="2" charset="-122"/>
                <a:cs typeface="Times New Roman" panose="02020603050405020304" pitchFamily="18" charset="0"/>
              </a:rPr>
              <a:t>单元测试、界面设计</a:t>
            </a:r>
            <a:endParaRPr lang="zh-CN" altLang="en-US" sz="1200" dirty="0"/>
          </a:p>
        </p:txBody>
      </p:sp>
    </p:spTree>
    <p:extLst>
      <p:ext uri="{BB962C8B-B14F-4D97-AF65-F5344CB8AC3E}">
        <p14:creationId xmlns:p14="http://schemas.microsoft.com/office/powerpoint/2010/main" val="691120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anim calcmode="lin" valueType="num">
                                      <p:cBhvr>
                                        <p:cTn id="22" dur="1000" fill="hold"/>
                                        <p:tgtEl>
                                          <p:spTgt spid="17"/>
                                        </p:tgtEl>
                                        <p:attrNameLst>
                                          <p:attrName>ppt_x</p:attrName>
                                        </p:attrNameLst>
                                      </p:cBhvr>
                                      <p:tavLst>
                                        <p:tav tm="0">
                                          <p:val>
                                            <p:strVal val="#ppt_x"/>
                                          </p:val>
                                        </p:tav>
                                        <p:tav tm="100000">
                                          <p:val>
                                            <p:strVal val="#ppt_x"/>
                                          </p:val>
                                        </p:tav>
                                      </p:tavLst>
                                    </p:anim>
                                    <p:anim calcmode="lin" valueType="num">
                                      <p:cBhvr>
                                        <p:cTn id="23" dur="1000" fill="hold"/>
                                        <p:tgtEl>
                                          <p:spTgt spid="17"/>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nodePh="1">
                                  <p:stCondLst>
                                    <p:cond delay="0"/>
                                  </p:stCondLst>
                                  <p:endCondLst>
                                    <p:cond evt="begin" delay="0">
                                      <p:tn val="24"/>
                                    </p:cond>
                                  </p:endCondLst>
                                  <p:childTnLst>
                                    <p:set>
                                      <p:cBhvr>
                                        <p:cTn id="25" dur="1" fill="hold">
                                          <p:stCondLst>
                                            <p:cond delay="0"/>
                                          </p:stCondLst>
                                        </p:cTn>
                                        <p:tgtEl>
                                          <p:spTgt spid="3"/>
                                        </p:tgtEl>
                                        <p:attrNameLst>
                                          <p:attrName>style.visibility</p:attrName>
                                        </p:attrNameLst>
                                      </p:cBhvr>
                                      <p:to>
                                        <p:strVal val="visible"/>
                                      </p:to>
                                    </p:set>
                                    <p:animEffect transition="in" filter="fade">
                                      <p:cBhvr>
                                        <p:cTn id="26" dur="1000"/>
                                        <p:tgtEl>
                                          <p:spTgt spid="3"/>
                                        </p:tgtEl>
                                      </p:cBhvr>
                                    </p:animEffect>
                                    <p:anim calcmode="lin" valueType="num">
                                      <p:cBhvr>
                                        <p:cTn id="27" dur="1000" fill="hold"/>
                                        <p:tgtEl>
                                          <p:spTgt spid="3"/>
                                        </p:tgtEl>
                                        <p:attrNameLst>
                                          <p:attrName>ppt_x</p:attrName>
                                        </p:attrNameLst>
                                      </p:cBhvr>
                                      <p:tavLst>
                                        <p:tav tm="0">
                                          <p:val>
                                            <p:strVal val="#ppt_x"/>
                                          </p:val>
                                        </p:tav>
                                        <p:tav tm="100000">
                                          <p:val>
                                            <p:strVal val="#ppt_x"/>
                                          </p:val>
                                        </p:tav>
                                      </p:tavLst>
                                    </p:anim>
                                    <p:anim calcmode="lin" valueType="num">
                                      <p:cBhvr>
                                        <p:cTn id="28" dur="1000" fill="hold"/>
                                        <p:tgtEl>
                                          <p:spTgt spid="3"/>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1000" fill="hold"/>
                                        <p:tgtEl>
                                          <p:spTgt spid="5"/>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1000"/>
                                        <p:tgtEl>
                                          <p:spTgt spid="10"/>
                                        </p:tgtEl>
                                      </p:cBhvr>
                                    </p:animEffect>
                                    <p:anim calcmode="lin" valueType="num">
                                      <p:cBhvr>
                                        <p:cTn id="37" dur="1000" fill="hold"/>
                                        <p:tgtEl>
                                          <p:spTgt spid="10"/>
                                        </p:tgtEl>
                                        <p:attrNameLst>
                                          <p:attrName>ppt_x</p:attrName>
                                        </p:attrNameLst>
                                      </p:cBhvr>
                                      <p:tavLst>
                                        <p:tav tm="0">
                                          <p:val>
                                            <p:strVal val="#ppt_x"/>
                                          </p:val>
                                        </p:tav>
                                        <p:tav tm="100000">
                                          <p:val>
                                            <p:strVal val="#ppt_x"/>
                                          </p:val>
                                        </p:tav>
                                      </p:tavLst>
                                    </p:anim>
                                    <p:anim calcmode="lin" valueType="num">
                                      <p:cBhvr>
                                        <p:cTn id="38" dur="1000" fill="hold"/>
                                        <p:tgtEl>
                                          <p:spTgt spid="10"/>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0"/>
                                        <p:tgtEl>
                                          <p:spTgt spid="16"/>
                                        </p:tgtEl>
                                      </p:cBhvr>
                                    </p:animEffect>
                                    <p:anim calcmode="lin" valueType="num">
                                      <p:cBhvr>
                                        <p:cTn id="42" dur="1000" fill="hold"/>
                                        <p:tgtEl>
                                          <p:spTgt spid="16"/>
                                        </p:tgtEl>
                                        <p:attrNameLst>
                                          <p:attrName>ppt_x</p:attrName>
                                        </p:attrNameLst>
                                      </p:cBhvr>
                                      <p:tavLst>
                                        <p:tav tm="0">
                                          <p:val>
                                            <p:strVal val="#ppt_x"/>
                                          </p:val>
                                        </p:tav>
                                        <p:tav tm="100000">
                                          <p:val>
                                            <p:strVal val="#ppt_x"/>
                                          </p:val>
                                        </p:tav>
                                      </p:tavLst>
                                    </p:anim>
                                    <p:anim calcmode="lin" valueType="num">
                                      <p:cBhvr>
                                        <p:cTn id="43" dur="1000" fill="hold"/>
                                        <p:tgtEl>
                                          <p:spTgt spid="16"/>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1000"/>
                                        <p:tgtEl>
                                          <p:spTgt spid="12"/>
                                        </p:tgtEl>
                                      </p:cBhvr>
                                    </p:animEffect>
                                    <p:anim calcmode="lin" valueType="num">
                                      <p:cBhvr>
                                        <p:cTn id="47" dur="1000" fill="hold"/>
                                        <p:tgtEl>
                                          <p:spTgt spid="12"/>
                                        </p:tgtEl>
                                        <p:attrNameLst>
                                          <p:attrName>ppt_x</p:attrName>
                                        </p:attrNameLst>
                                      </p:cBhvr>
                                      <p:tavLst>
                                        <p:tav tm="0">
                                          <p:val>
                                            <p:strVal val="#ppt_x"/>
                                          </p:val>
                                        </p:tav>
                                        <p:tav tm="100000">
                                          <p:val>
                                            <p:strVal val="#ppt_x"/>
                                          </p:val>
                                        </p:tav>
                                      </p:tavLst>
                                    </p:anim>
                                    <p:anim calcmode="lin" valueType="num">
                                      <p:cBhvr>
                                        <p:cTn id="48" dur="1000" fill="hold"/>
                                        <p:tgtEl>
                                          <p:spTgt spid="12"/>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1000"/>
                                        <p:tgtEl>
                                          <p:spTgt spid="20"/>
                                        </p:tgtEl>
                                      </p:cBhvr>
                                    </p:animEffect>
                                    <p:anim calcmode="lin" valueType="num">
                                      <p:cBhvr>
                                        <p:cTn id="52" dur="1000" fill="hold"/>
                                        <p:tgtEl>
                                          <p:spTgt spid="20"/>
                                        </p:tgtEl>
                                        <p:attrNameLst>
                                          <p:attrName>ppt_x</p:attrName>
                                        </p:attrNameLst>
                                      </p:cBhvr>
                                      <p:tavLst>
                                        <p:tav tm="0">
                                          <p:val>
                                            <p:strVal val="#ppt_x"/>
                                          </p:val>
                                        </p:tav>
                                        <p:tav tm="100000">
                                          <p:val>
                                            <p:strVal val="#ppt_x"/>
                                          </p:val>
                                        </p:tav>
                                      </p:tavLst>
                                    </p:anim>
                                    <p:anim calcmode="lin" valueType="num">
                                      <p:cBhvr>
                                        <p:cTn id="53" dur="1000" fill="hold"/>
                                        <p:tgtEl>
                                          <p:spTgt spid="20"/>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1000"/>
                                        <p:tgtEl>
                                          <p:spTgt spid="14"/>
                                        </p:tgtEl>
                                      </p:cBhvr>
                                    </p:animEffect>
                                    <p:anim calcmode="lin" valueType="num">
                                      <p:cBhvr>
                                        <p:cTn id="57" dur="1000" fill="hold"/>
                                        <p:tgtEl>
                                          <p:spTgt spid="14"/>
                                        </p:tgtEl>
                                        <p:attrNameLst>
                                          <p:attrName>ppt_x</p:attrName>
                                        </p:attrNameLst>
                                      </p:cBhvr>
                                      <p:tavLst>
                                        <p:tav tm="0">
                                          <p:val>
                                            <p:strVal val="#ppt_x"/>
                                          </p:val>
                                        </p:tav>
                                        <p:tav tm="100000">
                                          <p:val>
                                            <p:strVal val="#ppt_x"/>
                                          </p:val>
                                        </p:tav>
                                      </p:tavLst>
                                    </p:anim>
                                    <p:anim calcmode="lin" valueType="num">
                                      <p:cBhvr>
                                        <p:cTn id="5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p:bldP spid="11" grpId="0" animBg="1"/>
      <p:bldP spid="13" grpId="0" animBg="1"/>
      <p:bldGraphic spid="10" grpId="0">
        <p:bldAsOne/>
      </p:bldGraphic>
      <p:bldGraphic spid="16" grpId="0">
        <p:bldAsOne/>
      </p:bldGraphic>
      <p:bldP spid="17" grpId="0"/>
      <p:bldP spid="3" grpId="0"/>
      <p:bldP spid="5" grpId="0"/>
      <p:bldP spid="14" grpId="0"/>
      <p:bldP spid="12"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3D857102-1D5D-4090-8E55-14F61A61863C}"/>
              </a:ext>
            </a:extLst>
          </p:cNvPr>
          <p:cNvSpPr/>
          <p:nvPr/>
        </p:nvSpPr>
        <p:spPr>
          <a:xfrm>
            <a:off x="4631798" y="857835"/>
            <a:ext cx="2928404" cy="2928404"/>
          </a:xfrm>
          <a:prstGeom prst="ellipse">
            <a:avLst/>
          </a:prstGeom>
          <a:solidFill>
            <a:srgbClr val="FCDE04"/>
          </a:solidFill>
          <a:ln>
            <a:solidFill>
              <a:srgbClr val="FCDE0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03A5FE4D-9987-43FC-BEC1-9382B88D10BD}"/>
              </a:ext>
            </a:extLst>
          </p:cNvPr>
          <p:cNvSpPr txBox="1"/>
          <p:nvPr/>
        </p:nvSpPr>
        <p:spPr>
          <a:xfrm>
            <a:off x="4759228" y="3937518"/>
            <a:ext cx="4543392" cy="707886"/>
          </a:xfrm>
          <a:prstGeom prst="rect">
            <a:avLst/>
          </a:prstGeom>
          <a:noFill/>
        </p:spPr>
        <p:txBody>
          <a:bodyPr wrap="square" rtlCol="0">
            <a:spAutoFit/>
          </a:bodyPr>
          <a:lstStyle/>
          <a:p>
            <a:r>
              <a:rPr lang="zh-CN" altLang="en-US" sz="4000" b="1" dirty="0">
                <a:latin typeface="方正粗黑宋简体" panose="02000000000000000000" pitchFamily="2" charset="-122"/>
                <a:ea typeface="方正粗黑宋简体" panose="02000000000000000000" pitchFamily="2" charset="-122"/>
              </a:rPr>
              <a:t>项 目 功 能</a:t>
            </a:r>
          </a:p>
        </p:txBody>
      </p:sp>
      <p:sp>
        <p:nvSpPr>
          <p:cNvPr id="5" name="椭圆 4">
            <a:extLst>
              <a:ext uri="{FF2B5EF4-FFF2-40B4-BE49-F238E27FC236}">
                <a16:creationId xmlns:a16="http://schemas.microsoft.com/office/drawing/2014/main" id="{3E69BFEE-DA33-49D6-94AF-1EDB8F9B35BC}"/>
              </a:ext>
            </a:extLst>
          </p:cNvPr>
          <p:cNvSpPr/>
          <p:nvPr/>
        </p:nvSpPr>
        <p:spPr>
          <a:xfrm>
            <a:off x="4832615" y="1058652"/>
            <a:ext cx="2526769" cy="2526769"/>
          </a:xfrm>
          <a:prstGeom prst="ellipse">
            <a:avLst/>
          </a:prstGeom>
          <a:solidFill>
            <a:srgbClr val="ACDBE2"/>
          </a:solidFill>
          <a:ln>
            <a:solidFill>
              <a:srgbClr val="ACD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EBE0C1BA-4CD6-44B3-A50C-69D48CE745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6663" y="1381130"/>
            <a:ext cx="1738673" cy="1738673"/>
          </a:xfrm>
          <a:prstGeom prst="rect">
            <a:avLst/>
          </a:prstGeom>
        </p:spPr>
      </p:pic>
      <p:sp>
        <p:nvSpPr>
          <p:cNvPr id="6" name="文本框 5">
            <a:extLst>
              <a:ext uri="{FF2B5EF4-FFF2-40B4-BE49-F238E27FC236}">
                <a16:creationId xmlns:a16="http://schemas.microsoft.com/office/drawing/2014/main" id="{5133FA12-5130-4120-8DF9-A0F7E5F78B08}"/>
              </a:ext>
            </a:extLst>
          </p:cNvPr>
          <p:cNvSpPr txBox="1"/>
          <p:nvPr/>
        </p:nvSpPr>
        <p:spPr>
          <a:xfrm>
            <a:off x="5165295" y="4645404"/>
            <a:ext cx="3736109" cy="584775"/>
          </a:xfrm>
          <a:prstGeom prst="rect">
            <a:avLst/>
          </a:prstGeom>
          <a:noFill/>
        </p:spPr>
        <p:txBody>
          <a:bodyPr wrap="square" rtlCol="0">
            <a:spAutoFit/>
          </a:bodyPr>
          <a:lstStyle/>
          <a:p>
            <a:r>
              <a:rPr lang="en-US" altLang="zh-CN" sz="3200" b="1" dirty="0">
                <a:latin typeface="华文琥珀" panose="02010800040101010101" pitchFamily="2" charset="-122"/>
                <a:ea typeface="华文琥珀" panose="02010800040101010101" pitchFamily="2" charset="-122"/>
              </a:rPr>
              <a:t>functions</a:t>
            </a:r>
            <a:endParaRPr lang="zh-CN" altLang="en-US" sz="3200" b="1" dirty="0">
              <a:latin typeface="华文琥珀" panose="02010800040101010101" pitchFamily="2" charset="-122"/>
              <a:ea typeface="华文琥珀" panose="02010800040101010101" pitchFamily="2" charset="-122"/>
            </a:endParaRPr>
          </a:p>
        </p:txBody>
      </p:sp>
      <p:sp>
        <p:nvSpPr>
          <p:cNvPr id="15" name="文本框 14">
            <a:extLst>
              <a:ext uri="{FF2B5EF4-FFF2-40B4-BE49-F238E27FC236}">
                <a16:creationId xmlns:a16="http://schemas.microsoft.com/office/drawing/2014/main" id="{D52E23CB-424D-40EF-B70B-5CABEEA3FAD6}"/>
              </a:ext>
            </a:extLst>
          </p:cNvPr>
          <p:cNvSpPr txBox="1"/>
          <p:nvPr/>
        </p:nvSpPr>
        <p:spPr>
          <a:xfrm>
            <a:off x="5760812" y="3155297"/>
            <a:ext cx="2254184" cy="923330"/>
          </a:xfrm>
          <a:prstGeom prst="rect">
            <a:avLst/>
          </a:prstGeom>
          <a:noFill/>
        </p:spPr>
        <p:txBody>
          <a:bodyPr wrap="square" rtlCol="0">
            <a:spAutoFit/>
          </a:bodyPr>
          <a:lstStyle/>
          <a:p>
            <a:r>
              <a:rPr lang="en-US" altLang="zh-CN" sz="5400" b="1" dirty="0">
                <a:latin typeface="Agency FB" panose="020B0503020202020204" pitchFamily="34" charset="0"/>
              </a:rPr>
              <a:t>03</a:t>
            </a:r>
            <a:endParaRPr lang="zh-CN" altLang="en-US" sz="6600" b="1" dirty="0">
              <a:latin typeface="Agency FB" panose="020B0503020202020204" pitchFamily="34" charset="0"/>
            </a:endParaRPr>
          </a:p>
        </p:txBody>
      </p:sp>
    </p:spTree>
    <p:extLst>
      <p:ext uri="{BB962C8B-B14F-4D97-AF65-F5344CB8AC3E}">
        <p14:creationId xmlns:p14="http://schemas.microsoft.com/office/powerpoint/2010/main" val="226838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fltVal val="0"/>
                                          </p:val>
                                        </p:tav>
                                        <p:tav tm="100000">
                                          <p:val>
                                            <p:strVal val="#ppt_w"/>
                                          </p:val>
                                        </p:tav>
                                      </p:tavLst>
                                    </p:anim>
                                    <p:anim calcmode="lin" valueType="num">
                                      <p:cBhvr>
                                        <p:cTn id="14" dur="1000" fill="hold"/>
                                        <p:tgtEl>
                                          <p:spTgt spid="10"/>
                                        </p:tgtEl>
                                        <p:attrNameLst>
                                          <p:attrName>ppt_h</p:attrName>
                                        </p:attrNameLst>
                                      </p:cBhvr>
                                      <p:tavLst>
                                        <p:tav tm="0">
                                          <p:val>
                                            <p:fltVal val="0"/>
                                          </p:val>
                                        </p:tav>
                                        <p:tav tm="100000">
                                          <p:val>
                                            <p:strVal val="#ppt_h"/>
                                          </p:val>
                                        </p:tav>
                                      </p:tavLst>
                                    </p:anim>
                                    <p:anim calcmode="lin" valueType="num">
                                      <p:cBhvr>
                                        <p:cTn id="15" dur="1000" fill="hold"/>
                                        <p:tgtEl>
                                          <p:spTgt spid="10"/>
                                        </p:tgtEl>
                                        <p:attrNameLst>
                                          <p:attrName>style.rotation</p:attrName>
                                        </p:attrNameLst>
                                      </p:cBhvr>
                                      <p:tavLst>
                                        <p:tav tm="0">
                                          <p:val>
                                            <p:fltVal val="90"/>
                                          </p:val>
                                        </p:tav>
                                        <p:tav tm="100000">
                                          <p:val>
                                            <p:fltVal val="0"/>
                                          </p:val>
                                        </p:tav>
                                      </p:tavLst>
                                    </p:anim>
                                    <p:animEffect transition="in" filter="fade">
                                      <p:cBhvr>
                                        <p:cTn id="16" dur="1000"/>
                                        <p:tgtEl>
                                          <p:spTgt spid="10"/>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par>
                                <p:cTn id="23" presetID="3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1000" fill="hold"/>
                                        <p:tgtEl>
                                          <p:spTgt spid="3"/>
                                        </p:tgtEl>
                                        <p:attrNameLst>
                                          <p:attrName>ppt_w</p:attrName>
                                        </p:attrNameLst>
                                      </p:cBhvr>
                                      <p:tavLst>
                                        <p:tav tm="0">
                                          <p:val>
                                            <p:fltVal val="0"/>
                                          </p:val>
                                        </p:tav>
                                        <p:tav tm="100000">
                                          <p:val>
                                            <p:strVal val="#ppt_w"/>
                                          </p:val>
                                        </p:tav>
                                      </p:tavLst>
                                    </p:anim>
                                    <p:anim calcmode="lin" valueType="num">
                                      <p:cBhvr>
                                        <p:cTn id="26" dur="1000" fill="hold"/>
                                        <p:tgtEl>
                                          <p:spTgt spid="3"/>
                                        </p:tgtEl>
                                        <p:attrNameLst>
                                          <p:attrName>ppt_h</p:attrName>
                                        </p:attrNameLst>
                                      </p:cBhvr>
                                      <p:tavLst>
                                        <p:tav tm="0">
                                          <p:val>
                                            <p:fltVal val="0"/>
                                          </p:val>
                                        </p:tav>
                                        <p:tav tm="100000">
                                          <p:val>
                                            <p:strVal val="#ppt_h"/>
                                          </p:val>
                                        </p:tav>
                                      </p:tavLst>
                                    </p:anim>
                                    <p:anim calcmode="lin" valueType="num">
                                      <p:cBhvr>
                                        <p:cTn id="27" dur="1000" fill="hold"/>
                                        <p:tgtEl>
                                          <p:spTgt spid="3"/>
                                        </p:tgtEl>
                                        <p:attrNameLst>
                                          <p:attrName>style.rotation</p:attrName>
                                        </p:attrNameLst>
                                      </p:cBhvr>
                                      <p:tavLst>
                                        <p:tav tm="0">
                                          <p:val>
                                            <p:fltVal val="90"/>
                                          </p:val>
                                        </p:tav>
                                        <p:tav tm="100000">
                                          <p:val>
                                            <p:fltVal val="0"/>
                                          </p:val>
                                        </p:tav>
                                      </p:tavLst>
                                    </p:anim>
                                    <p:animEffect transition="in" filter="fade">
                                      <p:cBhvr>
                                        <p:cTn id="28" dur="1000"/>
                                        <p:tgtEl>
                                          <p:spTgt spid="3"/>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1000" fill="hold"/>
                                        <p:tgtEl>
                                          <p:spTgt spid="6"/>
                                        </p:tgtEl>
                                        <p:attrNameLst>
                                          <p:attrName>ppt_w</p:attrName>
                                        </p:attrNameLst>
                                      </p:cBhvr>
                                      <p:tavLst>
                                        <p:tav tm="0">
                                          <p:val>
                                            <p:fltVal val="0"/>
                                          </p:val>
                                        </p:tav>
                                        <p:tav tm="100000">
                                          <p:val>
                                            <p:strVal val="#ppt_w"/>
                                          </p:val>
                                        </p:tav>
                                      </p:tavLst>
                                    </p:anim>
                                    <p:anim calcmode="lin" valueType="num">
                                      <p:cBhvr>
                                        <p:cTn id="32" dur="1000" fill="hold"/>
                                        <p:tgtEl>
                                          <p:spTgt spid="6"/>
                                        </p:tgtEl>
                                        <p:attrNameLst>
                                          <p:attrName>ppt_h</p:attrName>
                                        </p:attrNameLst>
                                      </p:cBhvr>
                                      <p:tavLst>
                                        <p:tav tm="0">
                                          <p:val>
                                            <p:fltVal val="0"/>
                                          </p:val>
                                        </p:tav>
                                        <p:tav tm="100000">
                                          <p:val>
                                            <p:strVal val="#ppt_h"/>
                                          </p:val>
                                        </p:tav>
                                      </p:tavLst>
                                    </p:anim>
                                    <p:anim calcmode="lin" valueType="num">
                                      <p:cBhvr>
                                        <p:cTn id="33" dur="1000" fill="hold"/>
                                        <p:tgtEl>
                                          <p:spTgt spid="6"/>
                                        </p:tgtEl>
                                        <p:attrNameLst>
                                          <p:attrName>style.rotation</p:attrName>
                                        </p:attrNameLst>
                                      </p:cBhvr>
                                      <p:tavLst>
                                        <p:tav tm="0">
                                          <p:val>
                                            <p:fltVal val="90"/>
                                          </p:val>
                                        </p:tav>
                                        <p:tav tm="100000">
                                          <p:val>
                                            <p:fltVal val="0"/>
                                          </p:val>
                                        </p:tav>
                                      </p:tavLst>
                                    </p:anim>
                                    <p:animEffect transition="in" filter="fade">
                                      <p:cBhvr>
                                        <p:cTn id="34" dur="1000"/>
                                        <p:tgtEl>
                                          <p:spTgt spid="6"/>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p:cTn id="37" dur="1000" fill="hold"/>
                                        <p:tgtEl>
                                          <p:spTgt spid="15"/>
                                        </p:tgtEl>
                                        <p:attrNameLst>
                                          <p:attrName>ppt_w</p:attrName>
                                        </p:attrNameLst>
                                      </p:cBhvr>
                                      <p:tavLst>
                                        <p:tav tm="0">
                                          <p:val>
                                            <p:fltVal val="0"/>
                                          </p:val>
                                        </p:tav>
                                        <p:tav tm="100000">
                                          <p:val>
                                            <p:strVal val="#ppt_w"/>
                                          </p:val>
                                        </p:tav>
                                      </p:tavLst>
                                    </p:anim>
                                    <p:anim calcmode="lin" valueType="num">
                                      <p:cBhvr>
                                        <p:cTn id="38" dur="1000" fill="hold"/>
                                        <p:tgtEl>
                                          <p:spTgt spid="15"/>
                                        </p:tgtEl>
                                        <p:attrNameLst>
                                          <p:attrName>ppt_h</p:attrName>
                                        </p:attrNameLst>
                                      </p:cBhvr>
                                      <p:tavLst>
                                        <p:tav tm="0">
                                          <p:val>
                                            <p:fltVal val="0"/>
                                          </p:val>
                                        </p:tav>
                                        <p:tav tm="100000">
                                          <p:val>
                                            <p:strVal val="#ppt_h"/>
                                          </p:val>
                                        </p:tav>
                                      </p:tavLst>
                                    </p:anim>
                                    <p:anim calcmode="lin" valueType="num">
                                      <p:cBhvr>
                                        <p:cTn id="39" dur="1000" fill="hold"/>
                                        <p:tgtEl>
                                          <p:spTgt spid="15"/>
                                        </p:tgtEl>
                                        <p:attrNameLst>
                                          <p:attrName>style.rotation</p:attrName>
                                        </p:attrNameLst>
                                      </p:cBhvr>
                                      <p:tavLst>
                                        <p:tav tm="0">
                                          <p:val>
                                            <p:fltVal val="90"/>
                                          </p:val>
                                        </p:tav>
                                        <p:tav tm="100000">
                                          <p:val>
                                            <p:fltVal val="0"/>
                                          </p:val>
                                        </p:tav>
                                      </p:tavLst>
                                    </p:anim>
                                    <p:animEffect transition="in" filter="fade">
                                      <p:cBhvr>
                                        <p:cTn id="4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p:bldP spid="5" grpId="0" animBg="1"/>
      <p:bldP spid="6"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F28DA092-EE74-4563-9CFA-B17699209B90}"/>
              </a:ext>
            </a:extLst>
          </p:cNvPr>
          <p:cNvSpPr/>
          <p:nvPr/>
        </p:nvSpPr>
        <p:spPr>
          <a:xfrm>
            <a:off x="0" y="469784"/>
            <a:ext cx="408329" cy="746620"/>
          </a:xfrm>
          <a:prstGeom prst="rect">
            <a:avLst/>
          </a:prstGeom>
          <a:solidFill>
            <a:srgbClr val="FCDE04"/>
          </a:solidFill>
          <a:ln>
            <a:solidFill>
              <a:srgbClr val="FCD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91745396-78C1-4E94-8778-6BF43DB6B1A5}"/>
              </a:ext>
            </a:extLst>
          </p:cNvPr>
          <p:cNvSpPr txBox="1"/>
          <p:nvPr/>
        </p:nvSpPr>
        <p:spPr>
          <a:xfrm>
            <a:off x="645629" y="469784"/>
            <a:ext cx="1755609" cy="461665"/>
          </a:xfrm>
          <a:prstGeom prst="rect">
            <a:avLst/>
          </a:prstGeom>
          <a:noFill/>
        </p:spPr>
        <p:txBody>
          <a:bodyPr wrap="none" rtlCol="0">
            <a:spAutoFit/>
          </a:bodyPr>
          <a:lstStyle/>
          <a:p>
            <a:r>
              <a:rPr lang="zh-CN" altLang="en-US" sz="2400" b="1" dirty="0"/>
              <a:t>功 能 界 面 </a:t>
            </a:r>
          </a:p>
        </p:txBody>
      </p:sp>
      <p:sp>
        <p:nvSpPr>
          <p:cNvPr id="26" name="文本框 25">
            <a:extLst>
              <a:ext uri="{FF2B5EF4-FFF2-40B4-BE49-F238E27FC236}">
                <a16:creationId xmlns:a16="http://schemas.microsoft.com/office/drawing/2014/main" id="{A13BA231-E917-49A6-8308-445BF7C44721}"/>
              </a:ext>
            </a:extLst>
          </p:cNvPr>
          <p:cNvSpPr txBox="1"/>
          <p:nvPr/>
        </p:nvSpPr>
        <p:spPr>
          <a:xfrm>
            <a:off x="330639" y="843094"/>
            <a:ext cx="2492990" cy="553998"/>
          </a:xfrm>
          <a:prstGeom prst="rect">
            <a:avLst/>
          </a:prstGeom>
          <a:noFill/>
        </p:spPr>
        <p:txBody>
          <a:bodyPr wrap="none" rtlCol="0">
            <a:spAutoFit/>
          </a:bodyPr>
          <a:lstStyle/>
          <a:p>
            <a:r>
              <a:rPr lang="zh-CN" altLang="en-US" sz="1200" b="1" dirty="0">
                <a:latin typeface="+mn-ea"/>
              </a:rPr>
              <a:t>教育局民办教育信息服务监管平台</a:t>
            </a:r>
          </a:p>
          <a:p>
            <a:endParaRPr lang="zh-CN" altLang="en-US" dirty="0"/>
          </a:p>
        </p:txBody>
      </p:sp>
      <p:cxnSp>
        <p:nvCxnSpPr>
          <p:cNvPr id="2" name="直接连接符 1">
            <a:extLst>
              <a:ext uri="{FF2B5EF4-FFF2-40B4-BE49-F238E27FC236}">
                <a16:creationId xmlns:a16="http://schemas.microsoft.com/office/drawing/2014/main" id="{9503C7FE-7B88-47A9-B239-C4CE77C1FE89}"/>
              </a:ext>
            </a:extLst>
          </p:cNvPr>
          <p:cNvCxnSpPr>
            <a:cxnSpLocks/>
          </p:cNvCxnSpPr>
          <p:nvPr/>
        </p:nvCxnSpPr>
        <p:spPr>
          <a:xfrm>
            <a:off x="4076117" y="1085239"/>
            <a:ext cx="6531429"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77554009-6B4E-4D74-B449-E7492863F020}"/>
              </a:ext>
            </a:extLst>
          </p:cNvPr>
          <p:cNvSpPr txBox="1"/>
          <p:nvPr/>
        </p:nvSpPr>
        <p:spPr>
          <a:xfrm>
            <a:off x="6664996" y="744666"/>
            <a:ext cx="1353669" cy="307777"/>
          </a:xfrm>
          <a:prstGeom prst="rect">
            <a:avLst/>
          </a:prstGeom>
          <a:noFill/>
        </p:spPr>
        <p:txBody>
          <a:bodyPr wrap="square" rtlCol="0">
            <a:spAutoFit/>
          </a:bodyPr>
          <a:lstStyle/>
          <a:p>
            <a:r>
              <a:rPr lang="zh-CN" altLang="en-US" sz="1400" dirty="0"/>
              <a:t>功   能  详  解    </a:t>
            </a:r>
          </a:p>
        </p:txBody>
      </p:sp>
      <p:sp>
        <p:nvSpPr>
          <p:cNvPr id="12" name="矩形 11">
            <a:extLst>
              <a:ext uri="{FF2B5EF4-FFF2-40B4-BE49-F238E27FC236}">
                <a16:creationId xmlns:a16="http://schemas.microsoft.com/office/drawing/2014/main" id="{B7BC2681-54AE-4FFF-A0FF-488FDA082D51}"/>
              </a:ext>
            </a:extLst>
          </p:cNvPr>
          <p:cNvSpPr/>
          <p:nvPr/>
        </p:nvSpPr>
        <p:spPr>
          <a:xfrm>
            <a:off x="1955869" y="1900317"/>
            <a:ext cx="7373987" cy="914400"/>
          </a:xfrm>
          <a:prstGeom prst="rect">
            <a:avLst/>
          </a:prstGeom>
          <a:gradFill flip="none" rotWithShape="1">
            <a:gsLst>
              <a:gs pos="0">
                <a:srgbClr val="FDE741"/>
              </a:gs>
              <a:gs pos="38000">
                <a:srgbClr val="FEEB5C"/>
              </a:gs>
              <a:gs pos="64000">
                <a:srgbClr val="FEF089"/>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CE6F470D-77B2-4333-8956-C436E90B19A9}"/>
              </a:ext>
            </a:extLst>
          </p:cNvPr>
          <p:cNvSpPr/>
          <p:nvPr/>
        </p:nvSpPr>
        <p:spPr>
          <a:xfrm rot="10800000">
            <a:off x="1638208" y="2883293"/>
            <a:ext cx="8244023" cy="1671655"/>
          </a:xfrm>
          <a:prstGeom prst="rect">
            <a:avLst/>
          </a:prstGeom>
          <a:gradFill flip="none" rotWithShape="1">
            <a:gsLst>
              <a:gs pos="0">
                <a:srgbClr val="FDE741"/>
              </a:gs>
              <a:gs pos="38000">
                <a:srgbClr val="FEEB5C"/>
              </a:gs>
              <a:gs pos="64000">
                <a:srgbClr val="FEF089"/>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a:extLst>
              <a:ext uri="{FF2B5EF4-FFF2-40B4-BE49-F238E27FC236}">
                <a16:creationId xmlns:a16="http://schemas.microsoft.com/office/drawing/2014/main" id="{9CA15EFE-8D5A-4927-A036-3670B7441EB4}"/>
              </a:ext>
            </a:extLst>
          </p:cNvPr>
          <p:cNvSpPr/>
          <p:nvPr/>
        </p:nvSpPr>
        <p:spPr>
          <a:xfrm>
            <a:off x="1955869" y="4640399"/>
            <a:ext cx="7498524" cy="1856190"/>
          </a:xfrm>
          <a:prstGeom prst="rect">
            <a:avLst/>
          </a:prstGeom>
          <a:gradFill flip="none" rotWithShape="1">
            <a:gsLst>
              <a:gs pos="0">
                <a:srgbClr val="FDE741"/>
              </a:gs>
              <a:gs pos="38000">
                <a:srgbClr val="FEEB5C"/>
              </a:gs>
              <a:gs pos="64000">
                <a:srgbClr val="FEF089"/>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3883D56D-5657-4234-9626-8D003DBC5829}"/>
              </a:ext>
            </a:extLst>
          </p:cNvPr>
          <p:cNvSpPr txBox="1"/>
          <p:nvPr/>
        </p:nvSpPr>
        <p:spPr>
          <a:xfrm>
            <a:off x="2195327" y="2128627"/>
            <a:ext cx="1107996" cy="369332"/>
          </a:xfrm>
          <a:prstGeom prst="rect">
            <a:avLst/>
          </a:prstGeom>
          <a:noFill/>
        </p:spPr>
        <p:txBody>
          <a:bodyPr wrap="none" rtlCol="0">
            <a:spAutoFit/>
          </a:bodyPr>
          <a:lstStyle/>
          <a:p>
            <a:r>
              <a:rPr lang="zh-CN" altLang="en-US" b="1" dirty="0"/>
              <a:t>登录界面</a:t>
            </a:r>
          </a:p>
        </p:txBody>
      </p:sp>
      <p:sp>
        <p:nvSpPr>
          <p:cNvPr id="27" name="文本框 26">
            <a:extLst>
              <a:ext uri="{FF2B5EF4-FFF2-40B4-BE49-F238E27FC236}">
                <a16:creationId xmlns:a16="http://schemas.microsoft.com/office/drawing/2014/main" id="{8162269A-CA82-4908-BDAA-B9D3821EAB9D}"/>
              </a:ext>
            </a:extLst>
          </p:cNvPr>
          <p:cNvSpPr txBox="1"/>
          <p:nvPr/>
        </p:nvSpPr>
        <p:spPr>
          <a:xfrm>
            <a:off x="1921111" y="3500167"/>
            <a:ext cx="6097554" cy="369332"/>
          </a:xfrm>
          <a:prstGeom prst="rect">
            <a:avLst/>
          </a:prstGeom>
          <a:noFill/>
        </p:spPr>
        <p:txBody>
          <a:bodyPr wrap="square">
            <a:spAutoFit/>
          </a:bodyPr>
          <a:lstStyle/>
          <a:p>
            <a:r>
              <a:rPr lang="zh-CN" altLang="en-US" b="1" dirty="0"/>
              <a:t>用户界面</a:t>
            </a:r>
            <a:endParaRPr lang="zh-CN" altLang="en-US" dirty="0"/>
          </a:p>
        </p:txBody>
      </p:sp>
      <p:sp>
        <p:nvSpPr>
          <p:cNvPr id="17" name="文本框 16">
            <a:extLst>
              <a:ext uri="{FF2B5EF4-FFF2-40B4-BE49-F238E27FC236}">
                <a16:creationId xmlns:a16="http://schemas.microsoft.com/office/drawing/2014/main" id="{60745C82-E4A2-47AE-924E-E7B286D7D679}"/>
              </a:ext>
            </a:extLst>
          </p:cNvPr>
          <p:cNvSpPr txBox="1"/>
          <p:nvPr/>
        </p:nvSpPr>
        <p:spPr>
          <a:xfrm>
            <a:off x="3303323" y="1945728"/>
            <a:ext cx="1338828" cy="369332"/>
          </a:xfrm>
          <a:prstGeom prst="rect">
            <a:avLst/>
          </a:prstGeom>
          <a:noFill/>
        </p:spPr>
        <p:txBody>
          <a:bodyPr wrap="none" rtlCol="0">
            <a:spAutoFit/>
          </a:bodyPr>
          <a:lstStyle/>
          <a:p>
            <a:r>
              <a:rPr lang="zh-CN" altLang="en-US" b="1" dirty="0"/>
              <a:t>→账号注册</a:t>
            </a:r>
          </a:p>
        </p:txBody>
      </p:sp>
      <p:sp>
        <p:nvSpPr>
          <p:cNvPr id="18" name="文本框 17">
            <a:extLst>
              <a:ext uri="{FF2B5EF4-FFF2-40B4-BE49-F238E27FC236}">
                <a16:creationId xmlns:a16="http://schemas.microsoft.com/office/drawing/2014/main" id="{5DF6E56C-0DEF-4751-BBE7-0800DF910E08}"/>
              </a:ext>
            </a:extLst>
          </p:cNvPr>
          <p:cNvSpPr txBox="1"/>
          <p:nvPr/>
        </p:nvSpPr>
        <p:spPr>
          <a:xfrm>
            <a:off x="3303323" y="2330601"/>
            <a:ext cx="1338828" cy="369332"/>
          </a:xfrm>
          <a:prstGeom prst="rect">
            <a:avLst/>
          </a:prstGeom>
          <a:noFill/>
        </p:spPr>
        <p:txBody>
          <a:bodyPr wrap="none" rtlCol="0">
            <a:spAutoFit/>
          </a:bodyPr>
          <a:lstStyle/>
          <a:p>
            <a:r>
              <a:rPr lang="zh-CN" altLang="en-US" b="1" dirty="0"/>
              <a:t>→密码找回</a:t>
            </a:r>
          </a:p>
        </p:txBody>
      </p:sp>
      <p:sp>
        <p:nvSpPr>
          <p:cNvPr id="20" name="文本框 19">
            <a:extLst>
              <a:ext uri="{FF2B5EF4-FFF2-40B4-BE49-F238E27FC236}">
                <a16:creationId xmlns:a16="http://schemas.microsoft.com/office/drawing/2014/main" id="{BA97D167-BFCF-4D12-A03F-984D682FD9FE}"/>
              </a:ext>
            </a:extLst>
          </p:cNvPr>
          <p:cNvSpPr txBox="1"/>
          <p:nvPr/>
        </p:nvSpPr>
        <p:spPr>
          <a:xfrm>
            <a:off x="3016614" y="2872273"/>
            <a:ext cx="1768433" cy="369332"/>
          </a:xfrm>
          <a:prstGeom prst="rect">
            <a:avLst/>
          </a:prstGeom>
          <a:noFill/>
        </p:spPr>
        <p:txBody>
          <a:bodyPr wrap="none" rtlCol="0">
            <a:spAutoFit/>
          </a:bodyPr>
          <a:lstStyle/>
          <a:p>
            <a:r>
              <a:rPr lang="zh-CN" altLang="en-US" b="1" dirty="0"/>
              <a:t>→个人信息修改</a:t>
            </a:r>
          </a:p>
        </p:txBody>
      </p:sp>
      <p:sp>
        <p:nvSpPr>
          <p:cNvPr id="22" name="文本框 21">
            <a:extLst>
              <a:ext uri="{FF2B5EF4-FFF2-40B4-BE49-F238E27FC236}">
                <a16:creationId xmlns:a16="http://schemas.microsoft.com/office/drawing/2014/main" id="{8ABA4624-4CD1-49DD-AEA2-956141AB32CB}"/>
              </a:ext>
            </a:extLst>
          </p:cNvPr>
          <p:cNvSpPr txBox="1"/>
          <p:nvPr/>
        </p:nvSpPr>
        <p:spPr>
          <a:xfrm>
            <a:off x="3016614" y="3250632"/>
            <a:ext cx="1768433" cy="369332"/>
          </a:xfrm>
          <a:prstGeom prst="rect">
            <a:avLst/>
          </a:prstGeom>
          <a:noFill/>
        </p:spPr>
        <p:txBody>
          <a:bodyPr wrap="none" rtlCol="0">
            <a:spAutoFit/>
          </a:bodyPr>
          <a:lstStyle/>
          <a:p>
            <a:r>
              <a:rPr lang="zh-CN" altLang="en-US" b="1" dirty="0"/>
              <a:t>→机构信息查询</a:t>
            </a:r>
          </a:p>
        </p:txBody>
      </p:sp>
      <p:sp>
        <p:nvSpPr>
          <p:cNvPr id="24" name="文本框 23">
            <a:extLst>
              <a:ext uri="{FF2B5EF4-FFF2-40B4-BE49-F238E27FC236}">
                <a16:creationId xmlns:a16="http://schemas.microsoft.com/office/drawing/2014/main" id="{4551060B-E83D-4DAF-B50F-78E75F282744}"/>
              </a:ext>
            </a:extLst>
          </p:cNvPr>
          <p:cNvSpPr txBox="1"/>
          <p:nvPr/>
        </p:nvSpPr>
        <p:spPr>
          <a:xfrm>
            <a:off x="2104078" y="5183773"/>
            <a:ext cx="6097554" cy="369332"/>
          </a:xfrm>
          <a:prstGeom prst="rect">
            <a:avLst/>
          </a:prstGeom>
          <a:noFill/>
        </p:spPr>
        <p:txBody>
          <a:bodyPr wrap="square">
            <a:spAutoFit/>
          </a:bodyPr>
          <a:lstStyle/>
          <a:p>
            <a:r>
              <a:rPr lang="zh-CN" altLang="en-US" b="1" dirty="0"/>
              <a:t>管理员界面</a:t>
            </a:r>
            <a:endParaRPr lang="zh-CN" altLang="en-US" dirty="0"/>
          </a:p>
        </p:txBody>
      </p:sp>
      <p:sp>
        <p:nvSpPr>
          <p:cNvPr id="30" name="文本框 29">
            <a:extLst>
              <a:ext uri="{FF2B5EF4-FFF2-40B4-BE49-F238E27FC236}">
                <a16:creationId xmlns:a16="http://schemas.microsoft.com/office/drawing/2014/main" id="{32D031F1-B895-461D-908A-6020CEEDC22F}"/>
              </a:ext>
            </a:extLst>
          </p:cNvPr>
          <p:cNvSpPr txBox="1"/>
          <p:nvPr/>
        </p:nvSpPr>
        <p:spPr>
          <a:xfrm>
            <a:off x="3615086" y="4824189"/>
            <a:ext cx="1306768" cy="369332"/>
          </a:xfrm>
          <a:prstGeom prst="rect">
            <a:avLst/>
          </a:prstGeom>
          <a:noFill/>
        </p:spPr>
        <p:txBody>
          <a:bodyPr wrap="none" rtlCol="0">
            <a:spAutoFit/>
          </a:bodyPr>
          <a:lstStyle/>
          <a:p>
            <a:r>
              <a:rPr lang="zh-CN" altLang="en-US" b="1" dirty="0"/>
              <a:t>→机构管理</a:t>
            </a:r>
          </a:p>
        </p:txBody>
      </p:sp>
      <p:sp>
        <p:nvSpPr>
          <p:cNvPr id="32" name="文本框 31">
            <a:extLst>
              <a:ext uri="{FF2B5EF4-FFF2-40B4-BE49-F238E27FC236}">
                <a16:creationId xmlns:a16="http://schemas.microsoft.com/office/drawing/2014/main" id="{7853501C-3CAE-4631-9A9B-D3BD53731BF5}"/>
              </a:ext>
            </a:extLst>
          </p:cNvPr>
          <p:cNvSpPr txBox="1"/>
          <p:nvPr/>
        </p:nvSpPr>
        <p:spPr>
          <a:xfrm>
            <a:off x="3615086" y="5190808"/>
            <a:ext cx="1306768" cy="369332"/>
          </a:xfrm>
          <a:prstGeom prst="rect">
            <a:avLst/>
          </a:prstGeom>
          <a:noFill/>
        </p:spPr>
        <p:txBody>
          <a:bodyPr wrap="none" rtlCol="0">
            <a:spAutoFit/>
          </a:bodyPr>
          <a:lstStyle/>
          <a:p>
            <a:r>
              <a:rPr lang="zh-CN" altLang="en-US" b="1" dirty="0"/>
              <a:t>→用户管理</a:t>
            </a:r>
          </a:p>
        </p:txBody>
      </p:sp>
      <p:sp>
        <p:nvSpPr>
          <p:cNvPr id="21" name="文本框 20">
            <a:extLst>
              <a:ext uri="{FF2B5EF4-FFF2-40B4-BE49-F238E27FC236}">
                <a16:creationId xmlns:a16="http://schemas.microsoft.com/office/drawing/2014/main" id="{5AA67CAD-A3BF-4D40-BC3D-9E1630B49BE4}"/>
              </a:ext>
            </a:extLst>
          </p:cNvPr>
          <p:cNvSpPr txBox="1"/>
          <p:nvPr/>
        </p:nvSpPr>
        <p:spPr>
          <a:xfrm>
            <a:off x="3016614" y="3586390"/>
            <a:ext cx="1306768" cy="369332"/>
          </a:xfrm>
          <a:prstGeom prst="rect">
            <a:avLst/>
          </a:prstGeom>
          <a:noFill/>
        </p:spPr>
        <p:txBody>
          <a:bodyPr wrap="none" rtlCol="0">
            <a:spAutoFit/>
          </a:bodyPr>
          <a:lstStyle/>
          <a:p>
            <a:r>
              <a:rPr lang="zh-CN" altLang="en-US" b="1" dirty="0"/>
              <a:t>→公告展示</a:t>
            </a:r>
          </a:p>
        </p:txBody>
      </p:sp>
      <p:sp>
        <p:nvSpPr>
          <p:cNvPr id="28" name="文本框 27">
            <a:extLst>
              <a:ext uri="{FF2B5EF4-FFF2-40B4-BE49-F238E27FC236}">
                <a16:creationId xmlns:a16="http://schemas.microsoft.com/office/drawing/2014/main" id="{398697B3-2C53-4E70-A220-F30645988BC0}"/>
              </a:ext>
            </a:extLst>
          </p:cNvPr>
          <p:cNvSpPr txBox="1"/>
          <p:nvPr/>
        </p:nvSpPr>
        <p:spPr>
          <a:xfrm>
            <a:off x="5245133" y="3585617"/>
            <a:ext cx="2691763" cy="369332"/>
          </a:xfrm>
          <a:prstGeom prst="rect">
            <a:avLst/>
          </a:prstGeom>
          <a:noFill/>
        </p:spPr>
        <p:txBody>
          <a:bodyPr wrap="none" rtlCol="0">
            <a:spAutoFit/>
          </a:bodyPr>
          <a:lstStyle/>
          <a:p>
            <a:r>
              <a:rPr lang="zh-CN" altLang="en-US" b="1" dirty="0"/>
              <a:t>→数据分析（特定用户）</a:t>
            </a:r>
          </a:p>
        </p:txBody>
      </p:sp>
      <p:sp>
        <p:nvSpPr>
          <p:cNvPr id="29" name="文本框 28">
            <a:extLst>
              <a:ext uri="{FF2B5EF4-FFF2-40B4-BE49-F238E27FC236}">
                <a16:creationId xmlns:a16="http://schemas.microsoft.com/office/drawing/2014/main" id="{F6E63058-2BF1-4D27-A2CE-4B4719DDE20A}"/>
              </a:ext>
            </a:extLst>
          </p:cNvPr>
          <p:cNvSpPr txBox="1"/>
          <p:nvPr/>
        </p:nvSpPr>
        <p:spPr>
          <a:xfrm>
            <a:off x="3016614" y="3936082"/>
            <a:ext cx="1075936" cy="369332"/>
          </a:xfrm>
          <a:prstGeom prst="rect">
            <a:avLst/>
          </a:prstGeom>
          <a:noFill/>
        </p:spPr>
        <p:txBody>
          <a:bodyPr wrap="none" rtlCol="0">
            <a:spAutoFit/>
          </a:bodyPr>
          <a:lstStyle/>
          <a:p>
            <a:r>
              <a:rPr lang="zh-CN" altLang="en-US" b="1" dirty="0"/>
              <a:t>→曝光台</a:t>
            </a:r>
          </a:p>
        </p:txBody>
      </p:sp>
      <p:sp>
        <p:nvSpPr>
          <p:cNvPr id="31" name="文本框 30">
            <a:extLst>
              <a:ext uri="{FF2B5EF4-FFF2-40B4-BE49-F238E27FC236}">
                <a16:creationId xmlns:a16="http://schemas.microsoft.com/office/drawing/2014/main" id="{B49883D8-267C-464A-888F-039247CCE9A8}"/>
              </a:ext>
            </a:extLst>
          </p:cNvPr>
          <p:cNvSpPr txBox="1"/>
          <p:nvPr/>
        </p:nvSpPr>
        <p:spPr>
          <a:xfrm>
            <a:off x="5245133" y="3260462"/>
            <a:ext cx="1306768" cy="369332"/>
          </a:xfrm>
          <a:prstGeom prst="rect">
            <a:avLst/>
          </a:prstGeom>
          <a:noFill/>
        </p:spPr>
        <p:txBody>
          <a:bodyPr wrap="none" rtlCol="0">
            <a:spAutoFit/>
          </a:bodyPr>
          <a:lstStyle/>
          <a:p>
            <a:r>
              <a:rPr lang="zh-CN" altLang="en-US" b="1" dirty="0"/>
              <a:t>→机构定位</a:t>
            </a:r>
          </a:p>
        </p:txBody>
      </p:sp>
      <p:sp>
        <p:nvSpPr>
          <p:cNvPr id="33" name="文本框 32">
            <a:extLst>
              <a:ext uri="{FF2B5EF4-FFF2-40B4-BE49-F238E27FC236}">
                <a16:creationId xmlns:a16="http://schemas.microsoft.com/office/drawing/2014/main" id="{EB30117B-7C1C-44FE-8E61-158EFD465FE0}"/>
              </a:ext>
            </a:extLst>
          </p:cNvPr>
          <p:cNvSpPr txBox="1"/>
          <p:nvPr/>
        </p:nvSpPr>
        <p:spPr>
          <a:xfrm>
            <a:off x="5245133" y="2883294"/>
            <a:ext cx="1306768" cy="369332"/>
          </a:xfrm>
          <a:prstGeom prst="rect">
            <a:avLst/>
          </a:prstGeom>
          <a:noFill/>
        </p:spPr>
        <p:txBody>
          <a:bodyPr wrap="none" rtlCol="0">
            <a:spAutoFit/>
          </a:bodyPr>
          <a:lstStyle/>
          <a:p>
            <a:r>
              <a:rPr lang="zh-CN" altLang="en-US" b="1" dirty="0"/>
              <a:t>→系统问卷</a:t>
            </a:r>
          </a:p>
        </p:txBody>
      </p:sp>
      <p:sp>
        <p:nvSpPr>
          <p:cNvPr id="34" name="文本框 33">
            <a:extLst>
              <a:ext uri="{FF2B5EF4-FFF2-40B4-BE49-F238E27FC236}">
                <a16:creationId xmlns:a16="http://schemas.microsoft.com/office/drawing/2014/main" id="{2CBA4238-CD2E-4B07-A093-8EBA527F808F}"/>
              </a:ext>
            </a:extLst>
          </p:cNvPr>
          <p:cNvSpPr txBox="1"/>
          <p:nvPr/>
        </p:nvSpPr>
        <p:spPr>
          <a:xfrm>
            <a:off x="5245133" y="3943395"/>
            <a:ext cx="2691763" cy="369332"/>
          </a:xfrm>
          <a:prstGeom prst="rect">
            <a:avLst/>
          </a:prstGeom>
          <a:noFill/>
        </p:spPr>
        <p:txBody>
          <a:bodyPr wrap="none" rtlCol="0">
            <a:spAutoFit/>
          </a:bodyPr>
          <a:lstStyle/>
          <a:p>
            <a:r>
              <a:rPr lang="zh-CN" altLang="en-US" b="1" dirty="0"/>
              <a:t>→公告添加（特定用户）</a:t>
            </a:r>
          </a:p>
        </p:txBody>
      </p:sp>
      <p:sp>
        <p:nvSpPr>
          <p:cNvPr id="35" name="文本框 34">
            <a:extLst>
              <a:ext uri="{FF2B5EF4-FFF2-40B4-BE49-F238E27FC236}">
                <a16:creationId xmlns:a16="http://schemas.microsoft.com/office/drawing/2014/main" id="{BC8A4619-F8F4-4448-8F33-FF5700CBDA01}"/>
              </a:ext>
            </a:extLst>
          </p:cNvPr>
          <p:cNvSpPr txBox="1"/>
          <p:nvPr/>
        </p:nvSpPr>
        <p:spPr>
          <a:xfrm>
            <a:off x="3615086" y="5558676"/>
            <a:ext cx="1306768" cy="369332"/>
          </a:xfrm>
          <a:prstGeom prst="rect">
            <a:avLst/>
          </a:prstGeom>
          <a:noFill/>
        </p:spPr>
        <p:txBody>
          <a:bodyPr wrap="none" rtlCol="0">
            <a:spAutoFit/>
          </a:bodyPr>
          <a:lstStyle/>
          <a:p>
            <a:r>
              <a:rPr lang="zh-CN" altLang="en-US" b="1" dirty="0"/>
              <a:t>→公告管理</a:t>
            </a:r>
          </a:p>
        </p:txBody>
      </p:sp>
      <p:sp>
        <p:nvSpPr>
          <p:cNvPr id="36" name="文本框 35">
            <a:extLst>
              <a:ext uri="{FF2B5EF4-FFF2-40B4-BE49-F238E27FC236}">
                <a16:creationId xmlns:a16="http://schemas.microsoft.com/office/drawing/2014/main" id="{A196991F-41D4-47FC-8FDC-E747D4265872}"/>
              </a:ext>
            </a:extLst>
          </p:cNvPr>
          <p:cNvSpPr txBox="1"/>
          <p:nvPr/>
        </p:nvSpPr>
        <p:spPr>
          <a:xfrm>
            <a:off x="5358228" y="4818618"/>
            <a:ext cx="1306768" cy="369332"/>
          </a:xfrm>
          <a:prstGeom prst="rect">
            <a:avLst/>
          </a:prstGeom>
          <a:noFill/>
        </p:spPr>
        <p:txBody>
          <a:bodyPr wrap="none" rtlCol="0">
            <a:spAutoFit/>
          </a:bodyPr>
          <a:lstStyle/>
          <a:p>
            <a:r>
              <a:rPr lang="zh-CN" altLang="en-US" b="1" dirty="0"/>
              <a:t>→举报管理</a:t>
            </a:r>
          </a:p>
        </p:txBody>
      </p:sp>
      <p:sp>
        <p:nvSpPr>
          <p:cNvPr id="37" name="文本框 36">
            <a:extLst>
              <a:ext uri="{FF2B5EF4-FFF2-40B4-BE49-F238E27FC236}">
                <a16:creationId xmlns:a16="http://schemas.microsoft.com/office/drawing/2014/main" id="{5800BB9F-3626-4117-B5DE-D85D61551AF4}"/>
              </a:ext>
            </a:extLst>
          </p:cNvPr>
          <p:cNvSpPr txBox="1"/>
          <p:nvPr/>
        </p:nvSpPr>
        <p:spPr>
          <a:xfrm>
            <a:off x="5360841" y="5239463"/>
            <a:ext cx="1768433" cy="369332"/>
          </a:xfrm>
          <a:prstGeom prst="rect">
            <a:avLst/>
          </a:prstGeom>
          <a:noFill/>
        </p:spPr>
        <p:txBody>
          <a:bodyPr wrap="none" rtlCol="0">
            <a:spAutoFit/>
          </a:bodyPr>
          <a:lstStyle/>
          <a:p>
            <a:r>
              <a:rPr lang="zh-CN" altLang="en-US" b="1" dirty="0"/>
              <a:t>→问卷反馈管理</a:t>
            </a:r>
          </a:p>
        </p:txBody>
      </p:sp>
    </p:spTree>
    <p:extLst>
      <p:ext uri="{BB962C8B-B14F-4D97-AF65-F5344CB8AC3E}">
        <p14:creationId xmlns:p14="http://schemas.microsoft.com/office/powerpoint/2010/main" val="277828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000"/>
                                        <p:tgtEl>
                                          <p:spTgt spid="12"/>
                                        </p:tgtEl>
                                      </p:cBhvr>
                                    </p:animEffect>
                                    <p:anim calcmode="lin" valueType="num">
                                      <p:cBhvr>
                                        <p:cTn id="19" dur="1000" fill="hold"/>
                                        <p:tgtEl>
                                          <p:spTgt spid="12"/>
                                        </p:tgtEl>
                                        <p:attrNameLst>
                                          <p:attrName>ppt_x</p:attrName>
                                        </p:attrNameLst>
                                      </p:cBhvr>
                                      <p:tavLst>
                                        <p:tav tm="0">
                                          <p:val>
                                            <p:strVal val="#ppt_x"/>
                                          </p:val>
                                        </p:tav>
                                        <p:tav tm="100000">
                                          <p:val>
                                            <p:strVal val="#ppt_x"/>
                                          </p:val>
                                        </p:tav>
                                      </p:tavLst>
                                    </p:anim>
                                    <p:anim calcmode="lin" valueType="num">
                                      <p:cBhvr>
                                        <p:cTn id="20" dur="1000" fill="hold"/>
                                        <p:tgtEl>
                                          <p:spTgt spid="12"/>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1000"/>
                                        <p:tgtEl>
                                          <p:spTgt spid="15"/>
                                        </p:tgtEl>
                                      </p:cBhvr>
                                    </p:animEffect>
                                    <p:anim calcmode="lin" valueType="num">
                                      <p:cBhvr>
                                        <p:cTn id="34" dur="1000" fill="hold"/>
                                        <p:tgtEl>
                                          <p:spTgt spid="15"/>
                                        </p:tgtEl>
                                        <p:attrNameLst>
                                          <p:attrName>ppt_x</p:attrName>
                                        </p:attrNameLst>
                                      </p:cBhvr>
                                      <p:tavLst>
                                        <p:tav tm="0">
                                          <p:val>
                                            <p:strVal val="#ppt_x"/>
                                          </p:val>
                                        </p:tav>
                                        <p:tav tm="100000">
                                          <p:val>
                                            <p:strVal val="#ppt_x"/>
                                          </p:val>
                                        </p:tav>
                                      </p:tavLst>
                                    </p:anim>
                                    <p:anim calcmode="lin" valueType="num">
                                      <p:cBhvr>
                                        <p:cTn id="35" dur="1000" fill="hold"/>
                                        <p:tgtEl>
                                          <p:spTgt spid="15"/>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1000"/>
                                        <p:tgtEl>
                                          <p:spTgt spid="17"/>
                                        </p:tgtEl>
                                      </p:cBhvr>
                                    </p:animEffect>
                                    <p:anim calcmode="lin" valueType="num">
                                      <p:cBhvr>
                                        <p:cTn id="39" dur="1000" fill="hold"/>
                                        <p:tgtEl>
                                          <p:spTgt spid="17"/>
                                        </p:tgtEl>
                                        <p:attrNameLst>
                                          <p:attrName>ppt_x</p:attrName>
                                        </p:attrNameLst>
                                      </p:cBhvr>
                                      <p:tavLst>
                                        <p:tav tm="0">
                                          <p:val>
                                            <p:strVal val="#ppt_x"/>
                                          </p:val>
                                        </p:tav>
                                        <p:tav tm="100000">
                                          <p:val>
                                            <p:strVal val="#ppt_x"/>
                                          </p:val>
                                        </p:tav>
                                      </p:tavLst>
                                    </p:anim>
                                    <p:anim calcmode="lin" valueType="num">
                                      <p:cBhvr>
                                        <p:cTn id="40" dur="1000" fill="hold"/>
                                        <p:tgtEl>
                                          <p:spTgt spid="17"/>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1000"/>
                                        <p:tgtEl>
                                          <p:spTgt spid="18"/>
                                        </p:tgtEl>
                                      </p:cBhvr>
                                    </p:animEffect>
                                    <p:anim calcmode="lin" valueType="num">
                                      <p:cBhvr>
                                        <p:cTn id="44" dur="1000" fill="hold"/>
                                        <p:tgtEl>
                                          <p:spTgt spid="18"/>
                                        </p:tgtEl>
                                        <p:attrNameLst>
                                          <p:attrName>ppt_x</p:attrName>
                                        </p:attrNameLst>
                                      </p:cBhvr>
                                      <p:tavLst>
                                        <p:tav tm="0">
                                          <p:val>
                                            <p:strVal val="#ppt_x"/>
                                          </p:val>
                                        </p:tav>
                                        <p:tav tm="100000">
                                          <p:val>
                                            <p:strVal val="#ppt_x"/>
                                          </p:val>
                                        </p:tav>
                                      </p:tavLst>
                                    </p:anim>
                                    <p:anim calcmode="lin" valueType="num">
                                      <p:cBhvr>
                                        <p:cTn id="45" dur="1000" fill="hold"/>
                                        <p:tgtEl>
                                          <p:spTgt spid="18"/>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1000"/>
                                        <p:tgtEl>
                                          <p:spTgt spid="20"/>
                                        </p:tgtEl>
                                      </p:cBhvr>
                                    </p:animEffect>
                                    <p:anim calcmode="lin" valueType="num">
                                      <p:cBhvr>
                                        <p:cTn id="49" dur="1000" fill="hold"/>
                                        <p:tgtEl>
                                          <p:spTgt spid="20"/>
                                        </p:tgtEl>
                                        <p:attrNameLst>
                                          <p:attrName>ppt_x</p:attrName>
                                        </p:attrNameLst>
                                      </p:cBhvr>
                                      <p:tavLst>
                                        <p:tav tm="0">
                                          <p:val>
                                            <p:strVal val="#ppt_x"/>
                                          </p:val>
                                        </p:tav>
                                        <p:tav tm="100000">
                                          <p:val>
                                            <p:strVal val="#ppt_x"/>
                                          </p:val>
                                        </p:tav>
                                      </p:tavLst>
                                    </p:anim>
                                    <p:anim calcmode="lin" valueType="num">
                                      <p:cBhvr>
                                        <p:cTn id="50" dur="1000" fill="hold"/>
                                        <p:tgtEl>
                                          <p:spTgt spid="20"/>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1000"/>
                                        <p:tgtEl>
                                          <p:spTgt spid="22"/>
                                        </p:tgtEl>
                                      </p:cBhvr>
                                    </p:animEffect>
                                    <p:anim calcmode="lin" valueType="num">
                                      <p:cBhvr>
                                        <p:cTn id="54" dur="1000" fill="hold"/>
                                        <p:tgtEl>
                                          <p:spTgt spid="22"/>
                                        </p:tgtEl>
                                        <p:attrNameLst>
                                          <p:attrName>ppt_x</p:attrName>
                                        </p:attrNameLst>
                                      </p:cBhvr>
                                      <p:tavLst>
                                        <p:tav tm="0">
                                          <p:val>
                                            <p:strVal val="#ppt_x"/>
                                          </p:val>
                                        </p:tav>
                                        <p:tav tm="100000">
                                          <p:val>
                                            <p:strVal val="#ppt_x"/>
                                          </p:val>
                                        </p:tav>
                                      </p:tavLst>
                                    </p:anim>
                                    <p:anim calcmode="lin" valueType="num">
                                      <p:cBhvr>
                                        <p:cTn id="55" dur="1000" fill="hold"/>
                                        <p:tgtEl>
                                          <p:spTgt spid="22"/>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1000"/>
                                        <p:tgtEl>
                                          <p:spTgt spid="24"/>
                                        </p:tgtEl>
                                      </p:cBhvr>
                                    </p:animEffect>
                                    <p:anim calcmode="lin" valueType="num">
                                      <p:cBhvr>
                                        <p:cTn id="59" dur="1000" fill="hold"/>
                                        <p:tgtEl>
                                          <p:spTgt spid="24"/>
                                        </p:tgtEl>
                                        <p:attrNameLst>
                                          <p:attrName>ppt_x</p:attrName>
                                        </p:attrNameLst>
                                      </p:cBhvr>
                                      <p:tavLst>
                                        <p:tav tm="0">
                                          <p:val>
                                            <p:strVal val="#ppt_x"/>
                                          </p:val>
                                        </p:tav>
                                        <p:tav tm="100000">
                                          <p:val>
                                            <p:strVal val="#ppt_x"/>
                                          </p:val>
                                        </p:tav>
                                      </p:tavLst>
                                    </p:anim>
                                    <p:anim calcmode="lin" valueType="num">
                                      <p:cBhvr>
                                        <p:cTn id="60" dur="1000" fill="hold"/>
                                        <p:tgtEl>
                                          <p:spTgt spid="24"/>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1000"/>
                                        <p:tgtEl>
                                          <p:spTgt spid="30"/>
                                        </p:tgtEl>
                                      </p:cBhvr>
                                    </p:animEffect>
                                    <p:anim calcmode="lin" valueType="num">
                                      <p:cBhvr>
                                        <p:cTn id="64" dur="1000" fill="hold"/>
                                        <p:tgtEl>
                                          <p:spTgt spid="30"/>
                                        </p:tgtEl>
                                        <p:attrNameLst>
                                          <p:attrName>ppt_x</p:attrName>
                                        </p:attrNameLst>
                                      </p:cBhvr>
                                      <p:tavLst>
                                        <p:tav tm="0">
                                          <p:val>
                                            <p:strVal val="#ppt_x"/>
                                          </p:val>
                                        </p:tav>
                                        <p:tav tm="100000">
                                          <p:val>
                                            <p:strVal val="#ppt_x"/>
                                          </p:val>
                                        </p:tav>
                                      </p:tavLst>
                                    </p:anim>
                                    <p:anim calcmode="lin" valueType="num">
                                      <p:cBhvr>
                                        <p:cTn id="65" dur="1000" fill="hold"/>
                                        <p:tgtEl>
                                          <p:spTgt spid="30"/>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fade">
                                      <p:cBhvr>
                                        <p:cTn id="68" dur="1000"/>
                                        <p:tgtEl>
                                          <p:spTgt spid="32"/>
                                        </p:tgtEl>
                                      </p:cBhvr>
                                    </p:animEffect>
                                    <p:anim calcmode="lin" valueType="num">
                                      <p:cBhvr>
                                        <p:cTn id="69" dur="1000" fill="hold"/>
                                        <p:tgtEl>
                                          <p:spTgt spid="32"/>
                                        </p:tgtEl>
                                        <p:attrNameLst>
                                          <p:attrName>ppt_x</p:attrName>
                                        </p:attrNameLst>
                                      </p:cBhvr>
                                      <p:tavLst>
                                        <p:tav tm="0">
                                          <p:val>
                                            <p:strVal val="#ppt_x"/>
                                          </p:val>
                                        </p:tav>
                                        <p:tav tm="100000">
                                          <p:val>
                                            <p:strVal val="#ppt_x"/>
                                          </p:val>
                                        </p:tav>
                                      </p:tavLst>
                                    </p:anim>
                                    <p:anim calcmode="lin" valueType="num">
                                      <p:cBhvr>
                                        <p:cTn id="70" dur="1000" fill="hold"/>
                                        <p:tgtEl>
                                          <p:spTgt spid="32"/>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2"/>
                                        </p:tgtEl>
                                        <p:attrNameLst>
                                          <p:attrName>style.visibility</p:attrName>
                                        </p:attrNameLst>
                                      </p:cBhvr>
                                      <p:to>
                                        <p:strVal val="visible"/>
                                      </p:to>
                                    </p:set>
                                    <p:animEffect transition="in" filter="fade">
                                      <p:cBhvr>
                                        <p:cTn id="73" dur="1000"/>
                                        <p:tgtEl>
                                          <p:spTgt spid="2"/>
                                        </p:tgtEl>
                                      </p:cBhvr>
                                    </p:animEffect>
                                    <p:anim calcmode="lin" valueType="num">
                                      <p:cBhvr>
                                        <p:cTn id="74" dur="1000" fill="hold"/>
                                        <p:tgtEl>
                                          <p:spTgt spid="2"/>
                                        </p:tgtEl>
                                        <p:attrNameLst>
                                          <p:attrName>ppt_x</p:attrName>
                                        </p:attrNameLst>
                                      </p:cBhvr>
                                      <p:tavLst>
                                        <p:tav tm="0">
                                          <p:val>
                                            <p:strVal val="#ppt_x"/>
                                          </p:val>
                                        </p:tav>
                                        <p:tav tm="100000">
                                          <p:val>
                                            <p:strVal val="#ppt_x"/>
                                          </p:val>
                                        </p:tav>
                                      </p:tavLst>
                                    </p:anim>
                                    <p:anim calcmode="lin" valueType="num">
                                      <p:cBhvr>
                                        <p:cTn id="75" dur="1000" fill="hold"/>
                                        <p:tgtEl>
                                          <p:spTgt spid="2"/>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3"/>
                                        </p:tgtEl>
                                        <p:attrNameLst>
                                          <p:attrName>style.visibility</p:attrName>
                                        </p:attrNameLst>
                                      </p:cBhvr>
                                      <p:to>
                                        <p:strVal val="visible"/>
                                      </p:to>
                                    </p:set>
                                    <p:animEffect transition="in" filter="fade">
                                      <p:cBhvr>
                                        <p:cTn id="78" dur="1000"/>
                                        <p:tgtEl>
                                          <p:spTgt spid="3"/>
                                        </p:tgtEl>
                                      </p:cBhvr>
                                    </p:animEffect>
                                    <p:anim calcmode="lin" valueType="num">
                                      <p:cBhvr>
                                        <p:cTn id="79" dur="1000" fill="hold"/>
                                        <p:tgtEl>
                                          <p:spTgt spid="3"/>
                                        </p:tgtEl>
                                        <p:attrNameLst>
                                          <p:attrName>ppt_x</p:attrName>
                                        </p:attrNameLst>
                                      </p:cBhvr>
                                      <p:tavLst>
                                        <p:tav tm="0">
                                          <p:val>
                                            <p:strVal val="#ppt_x"/>
                                          </p:val>
                                        </p:tav>
                                        <p:tav tm="100000">
                                          <p:val>
                                            <p:strVal val="#ppt_x"/>
                                          </p:val>
                                        </p:tav>
                                      </p:tavLst>
                                    </p:anim>
                                    <p:anim calcmode="lin" valueType="num">
                                      <p:cBhvr>
                                        <p:cTn id="80" dur="1000" fill="hold"/>
                                        <p:tgtEl>
                                          <p:spTgt spid="3"/>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1000"/>
                                        <p:tgtEl>
                                          <p:spTgt spid="27"/>
                                        </p:tgtEl>
                                      </p:cBhvr>
                                    </p:animEffect>
                                    <p:anim calcmode="lin" valueType="num">
                                      <p:cBhvr>
                                        <p:cTn id="84" dur="1000" fill="hold"/>
                                        <p:tgtEl>
                                          <p:spTgt spid="27"/>
                                        </p:tgtEl>
                                        <p:attrNameLst>
                                          <p:attrName>ppt_x</p:attrName>
                                        </p:attrNameLst>
                                      </p:cBhvr>
                                      <p:tavLst>
                                        <p:tav tm="0">
                                          <p:val>
                                            <p:strVal val="#ppt_x"/>
                                          </p:val>
                                        </p:tav>
                                        <p:tav tm="100000">
                                          <p:val>
                                            <p:strVal val="#ppt_x"/>
                                          </p:val>
                                        </p:tav>
                                      </p:tavLst>
                                    </p:anim>
                                    <p:anim calcmode="lin" valueType="num">
                                      <p:cBhvr>
                                        <p:cTn id="85" dur="1000" fill="hold"/>
                                        <p:tgtEl>
                                          <p:spTgt spid="27"/>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fade">
                                      <p:cBhvr>
                                        <p:cTn id="88" dur="1000"/>
                                        <p:tgtEl>
                                          <p:spTgt spid="21"/>
                                        </p:tgtEl>
                                      </p:cBhvr>
                                    </p:animEffect>
                                    <p:anim calcmode="lin" valueType="num">
                                      <p:cBhvr>
                                        <p:cTn id="89" dur="1000" fill="hold"/>
                                        <p:tgtEl>
                                          <p:spTgt spid="21"/>
                                        </p:tgtEl>
                                        <p:attrNameLst>
                                          <p:attrName>ppt_x</p:attrName>
                                        </p:attrNameLst>
                                      </p:cBhvr>
                                      <p:tavLst>
                                        <p:tav tm="0">
                                          <p:val>
                                            <p:strVal val="#ppt_x"/>
                                          </p:val>
                                        </p:tav>
                                        <p:tav tm="100000">
                                          <p:val>
                                            <p:strVal val="#ppt_x"/>
                                          </p:val>
                                        </p:tav>
                                      </p:tavLst>
                                    </p:anim>
                                    <p:anim calcmode="lin" valueType="num">
                                      <p:cBhvr>
                                        <p:cTn id="90" dur="1000" fill="hold"/>
                                        <p:tgtEl>
                                          <p:spTgt spid="21"/>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fade">
                                      <p:cBhvr>
                                        <p:cTn id="93" dur="1000"/>
                                        <p:tgtEl>
                                          <p:spTgt spid="28"/>
                                        </p:tgtEl>
                                      </p:cBhvr>
                                    </p:animEffect>
                                    <p:anim calcmode="lin" valueType="num">
                                      <p:cBhvr>
                                        <p:cTn id="94" dur="1000" fill="hold"/>
                                        <p:tgtEl>
                                          <p:spTgt spid="28"/>
                                        </p:tgtEl>
                                        <p:attrNameLst>
                                          <p:attrName>ppt_x</p:attrName>
                                        </p:attrNameLst>
                                      </p:cBhvr>
                                      <p:tavLst>
                                        <p:tav tm="0">
                                          <p:val>
                                            <p:strVal val="#ppt_x"/>
                                          </p:val>
                                        </p:tav>
                                        <p:tav tm="100000">
                                          <p:val>
                                            <p:strVal val="#ppt_x"/>
                                          </p:val>
                                        </p:tav>
                                      </p:tavLst>
                                    </p:anim>
                                    <p:anim calcmode="lin" valueType="num">
                                      <p:cBhvr>
                                        <p:cTn id="95" dur="1000" fill="hold"/>
                                        <p:tgtEl>
                                          <p:spTgt spid="28"/>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29"/>
                                        </p:tgtEl>
                                        <p:attrNameLst>
                                          <p:attrName>style.visibility</p:attrName>
                                        </p:attrNameLst>
                                      </p:cBhvr>
                                      <p:to>
                                        <p:strVal val="visible"/>
                                      </p:to>
                                    </p:set>
                                    <p:animEffect transition="in" filter="fade">
                                      <p:cBhvr>
                                        <p:cTn id="98" dur="1000"/>
                                        <p:tgtEl>
                                          <p:spTgt spid="29"/>
                                        </p:tgtEl>
                                      </p:cBhvr>
                                    </p:animEffect>
                                    <p:anim calcmode="lin" valueType="num">
                                      <p:cBhvr>
                                        <p:cTn id="99" dur="1000" fill="hold"/>
                                        <p:tgtEl>
                                          <p:spTgt spid="29"/>
                                        </p:tgtEl>
                                        <p:attrNameLst>
                                          <p:attrName>ppt_x</p:attrName>
                                        </p:attrNameLst>
                                      </p:cBhvr>
                                      <p:tavLst>
                                        <p:tav tm="0">
                                          <p:val>
                                            <p:strVal val="#ppt_x"/>
                                          </p:val>
                                        </p:tav>
                                        <p:tav tm="100000">
                                          <p:val>
                                            <p:strVal val="#ppt_x"/>
                                          </p:val>
                                        </p:tav>
                                      </p:tavLst>
                                    </p:anim>
                                    <p:anim calcmode="lin" valueType="num">
                                      <p:cBhvr>
                                        <p:cTn id="100" dur="1000" fill="hold"/>
                                        <p:tgtEl>
                                          <p:spTgt spid="29"/>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31"/>
                                        </p:tgtEl>
                                        <p:attrNameLst>
                                          <p:attrName>style.visibility</p:attrName>
                                        </p:attrNameLst>
                                      </p:cBhvr>
                                      <p:to>
                                        <p:strVal val="visible"/>
                                      </p:to>
                                    </p:set>
                                    <p:animEffect transition="in" filter="fade">
                                      <p:cBhvr>
                                        <p:cTn id="103" dur="1000"/>
                                        <p:tgtEl>
                                          <p:spTgt spid="31"/>
                                        </p:tgtEl>
                                      </p:cBhvr>
                                    </p:animEffect>
                                    <p:anim calcmode="lin" valueType="num">
                                      <p:cBhvr>
                                        <p:cTn id="104" dur="1000" fill="hold"/>
                                        <p:tgtEl>
                                          <p:spTgt spid="31"/>
                                        </p:tgtEl>
                                        <p:attrNameLst>
                                          <p:attrName>ppt_x</p:attrName>
                                        </p:attrNameLst>
                                      </p:cBhvr>
                                      <p:tavLst>
                                        <p:tav tm="0">
                                          <p:val>
                                            <p:strVal val="#ppt_x"/>
                                          </p:val>
                                        </p:tav>
                                        <p:tav tm="100000">
                                          <p:val>
                                            <p:strVal val="#ppt_x"/>
                                          </p:val>
                                        </p:tav>
                                      </p:tavLst>
                                    </p:anim>
                                    <p:anim calcmode="lin" valueType="num">
                                      <p:cBhvr>
                                        <p:cTn id="105" dur="1000" fill="hold"/>
                                        <p:tgtEl>
                                          <p:spTgt spid="31"/>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33"/>
                                        </p:tgtEl>
                                        <p:attrNameLst>
                                          <p:attrName>style.visibility</p:attrName>
                                        </p:attrNameLst>
                                      </p:cBhvr>
                                      <p:to>
                                        <p:strVal val="visible"/>
                                      </p:to>
                                    </p:set>
                                    <p:animEffect transition="in" filter="fade">
                                      <p:cBhvr>
                                        <p:cTn id="108" dur="1000"/>
                                        <p:tgtEl>
                                          <p:spTgt spid="33"/>
                                        </p:tgtEl>
                                      </p:cBhvr>
                                    </p:animEffect>
                                    <p:anim calcmode="lin" valueType="num">
                                      <p:cBhvr>
                                        <p:cTn id="109" dur="1000" fill="hold"/>
                                        <p:tgtEl>
                                          <p:spTgt spid="33"/>
                                        </p:tgtEl>
                                        <p:attrNameLst>
                                          <p:attrName>ppt_x</p:attrName>
                                        </p:attrNameLst>
                                      </p:cBhvr>
                                      <p:tavLst>
                                        <p:tav tm="0">
                                          <p:val>
                                            <p:strVal val="#ppt_x"/>
                                          </p:val>
                                        </p:tav>
                                        <p:tav tm="100000">
                                          <p:val>
                                            <p:strVal val="#ppt_x"/>
                                          </p:val>
                                        </p:tav>
                                      </p:tavLst>
                                    </p:anim>
                                    <p:anim calcmode="lin" valueType="num">
                                      <p:cBhvr>
                                        <p:cTn id="110" dur="1000" fill="hold"/>
                                        <p:tgtEl>
                                          <p:spTgt spid="33"/>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34"/>
                                        </p:tgtEl>
                                        <p:attrNameLst>
                                          <p:attrName>style.visibility</p:attrName>
                                        </p:attrNameLst>
                                      </p:cBhvr>
                                      <p:to>
                                        <p:strVal val="visible"/>
                                      </p:to>
                                    </p:set>
                                    <p:animEffect transition="in" filter="fade">
                                      <p:cBhvr>
                                        <p:cTn id="113" dur="1000"/>
                                        <p:tgtEl>
                                          <p:spTgt spid="34"/>
                                        </p:tgtEl>
                                      </p:cBhvr>
                                    </p:animEffect>
                                    <p:anim calcmode="lin" valueType="num">
                                      <p:cBhvr>
                                        <p:cTn id="114" dur="1000" fill="hold"/>
                                        <p:tgtEl>
                                          <p:spTgt spid="34"/>
                                        </p:tgtEl>
                                        <p:attrNameLst>
                                          <p:attrName>ppt_x</p:attrName>
                                        </p:attrNameLst>
                                      </p:cBhvr>
                                      <p:tavLst>
                                        <p:tav tm="0">
                                          <p:val>
                                            <p:strVal val="#ppt_x"/>
                                          </p:val>
                                        </p:tav>
                                        <p:tav tm="100000">
                                          <p:val>
                                            <p:strVal val="#ppt_x"/>
                                          </p:val>
                                        </p:tav>
                                      </p:tavLst>
                                    </p:anim>
                                    <p:anim calcmode="lin" valueType="num">
                                      <p:cBhvr>
                                        <p:cTn id="115" dur="1000" fill="hold"/>
                                        <p:tgtEl>
                                          <p:spTgt spid="34"/>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35"/>
                                        </p:tgtEl>
                                        <p:attrNameLst>
                                          <p:attrName>style.visibility</p:attrName>
                                        </p:attrNameLst>
                                      </p:cBhvr>
                                      <p:to>
                                        <p:strVal val="visible"/>
                                      </p:to>
                                    </p:set>
                                    <p:animEffect transition="in" filter="fade">
                                      <p:cBhvr>
                                        <p:cTn id="118" dur="1000"/>
                                        <p:tgtEl>
                                          <p:spTgt spid="35"/>
                                        </p:tgtEl>
                                      </p:cBhvr>
                                    </p:animEffect>
                                    <p:anim calcmode="lin" valueType="num">
                                      <p:cBhvr>
                                        <p:cTn id="119" dur="1000" fill="hold"/>
                                        <p:tgtEl>
                                          <p:spTgt spid="35"/>
                                        </p:tgtEl>
                                        <p:attrNameLst>
                                          <p:attrName>ppt_x</p:attrName>
                                        </p:attrNameLst>
                                      </p:cBhvr>
                                      <p:tavLst>
                                        <p:tav tm="0">
                                          <p:val>
                                            <p:strVal val="#ppt_x"/>
                                          </p:val>
                                        </p:tav>
                                        <p:tav tm="100000">
                                          <p:val>
                                            <p:strVal val="#ppt_x"/>
                                          </p:val>
                                        </p:tav>
                                      </p:tavLst>
                                    </p:anim>
                                    <p:anim calcmode="lin" valueType="num">
                                      <p:cBhvr>
                                        <p:cTn id="120" dur="1000" fill="hold"/>
                                        <p:tgtEl>
                                          <p:spTgt spid="35"/>
                                        </p:tgtEl>
                                        <p:attrNameLst>
                                          <p:attrName>ppt_y</p:attrName>
                                        </p:attrNameLst>
                                      </p:cBhvr>
                                      <p:tavLst>
                                        <p:tav tm="0">
                                          <p:val>
                                            <p:strVal val="#ppt_y+.1"/>
                                          </p:val>
                                        </p:tav>
                                        <p:tav tm="100000">
                                          <p:val>
                                            <p:strVal val="#ppt_y"/>
                                          </p:val>
                                        </p:tav>
                                      </p:tavLst>
                                    </p:anim>
                                  </p:childTnLst>
                                </p:cTn>
                              </p:par>
                              <p:par>
                                <p:cTn id="121" presetID="42" presetClass="entr" presetSubtype="0" fill="hold" grpId="0" nodeType="withEffect">
                                  <p:stCondLst>
                                    <p:cond delay="0"/>
                                  </p:stCondLst>
                                  <p:childTnLst>
                                    <p:set>
                                      <p:cBhvr>
                                        <p:cTn id="122" dur="1" fill="hold">
                                          <p:stCondLst>
                                            <p:cond delay="0"/>
                                          </p:stCondLst>
                                        </p:cTn>
                                        <p:tgtEl>
                                          <p:spTgt spid="36"/>
                                        </p:tgtEl>
                                        <p:attrNameLst>
                                          <p:attrName>style.visibility</p:attrName>
                                        </p:attrNameLst>
                                      </p:cBhvr>
                                      <p:to>
                                        <p:strVal val="visible"/>
                                      </p:to>
                                    </p:set>
                                    <p:animEffect transition="in" filter="fade">
                                      <p:cBhvr>
                                        <p:cTn id="123" dur="1000"/>
                                        <p:tgtEl>
                                          <p:spTgt spid="36"/>
                                        </p:tgtEl>
                                      </p:cBhvr>
                                    </p:animEffect>
                                    <p:anim calcmode="lin" valueType="num">
                                      <p:cBhvr>
                                        <p:cTn id="124" dur="1000" fill="hold"/>
                                        <p:tgtEl>
                                          <p:spTgt spid="36"/>
                                        </p:tgtEl>
                                        <p:attrNameLst>
                                          <p:attrName>ppt_x</p:attrName>
                                        </p:attrNameLst>
                                      </p:cBhvr>
                                      <p:tavLst>
                                        <p:tav tm="0">
                                          <p:val>
                                            <p:strVal val="#ppt_x"/>
                                          </p:val>
                                        </p:tav>
                                        <p:tav tm="100000">
                                          <p:val>
                                            <p:strVal val="#ppt_x"/>
                                          </p:val>
                                        </p:tav>
                                      </p:tavLst>
                                    </p:anim>
                                    <p:anim calcmode="lin" valueType="num">
                                      <p:cBhvr>
                                        <p:cTn id="125" dur="1000" fill="hold"/>
                                        <p:tgtEl>
                                          <p:spTgt spid="36"/>
                                        </p:tgtEl>
                                        <p:attrNameLst>
                                          <p:attrName>ppt_y</p:attrName>
                                        </p:attrNameLst>
                                      </p:cBhvr>
                                      <p:tavLst>
                                        <p:tav tm="0">
                                          <p:val>
                                            <p:strVal val="#ppt_y+.1"/>
                                          </p:val>
                                        </p:tav>
                                        <p:tav tm="100000">
                                          <p:val>
                                            <p:strVal val="#ppt_y"/>
                                          </p:val>
                                        </p:tav>
                                      </p:tavLst>
                                    </p:anim>
                                  </p:childTnLst>
                                </p:cTn>
                              </p:par>
                              <p:par>
                                <p:cTn id="126" presetID="42" presetClass="entr" presetSubtype="0" fill="hold" grpId="0" nodeType="withEffect">
                                  <p:stCondLst>
                                    <p:cond delay="0"/>
                                  </p:stCondLst>
                                  <p:childTnLst>
                                    <p:set>
                                      <p:cBhvr>
                                        <p:cTn id="127" dur="1" fill="hold">
                                          <p:stCondLst>
                                            <p:cond delay="0"/>
                                          </p:stCondLst>
                                        </p:cTn>
                                        <p:tgtEl>
                                          <p:spTgt spid="37"/>
                                        </p:tgtEl>
                                        <p:attrNameLst>
                                          <p:attrName>style.visibility</p:attrName>
                                        </p:attrNameLst>
                                      </p:cBhvr>
                                      <p:to>
                                        <p:strVal val="visible"/>
                                      </p:to>
                                    </p:set>
                                    <p:animEffect transition="in" filter="fade">
                                      <p:cBhvr>
                                        <p:cTn id="128" dur="1000"/>
                                        <p:tgtEl>
                                          <p:spTgt spid="37"/>
                                        </p:tgtEl>
                                      </p:cBhvr>
                                    </p:animEffect>
                                    <p:anim calcmode="lin" valueType="num">
                                      <p:cBhvr>
                                        <p:cTn id="129" dur="1000" fill="hold"/>
                                        <p:tgtEl>
                                          <p:spTgt spid="37"/>
                                        </p:tgtEl>
                                        <p:attrNameLst>
                                          <p:attrName>ppt_x</p:attrName>
                                        </p:attrNameLst>
                                      </p:cBhvr>
                                      <p:tavLst>
                                        <p:tav tm="0">
                                          <p:val>
                                            <p:strVal val="#ppt_x"/>
                                          </p:val>
                                        </p:tav>
                                        <p:tav tm="100000">
                                          <p:val>
                                            <p:strVal val="#ppt_x"/>
                                          </p:val>
                                        </p:tav>
                                      </p:tavLst>
                                    </p:anim>
                                    <p:anim calcmode="lin" valueType="num">
                                      <p:cBhvr>
                                        <p:cTn id="130"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p:bldP spid="3" grpId="0"/>
      <p:bldP spid="12" grpId="0" animBg="1"/>
      <p:bldP spid="13" grpId="0" animBg="1"/>
      <p:bldP spid="14" grpId="0" animBg="1"/>
      <p:bldP spid="15" grpId="0"/>
      <p:bldP spid="27" grpId="0"/>
      <p:bldP spid="17" grpId="0"/>
      <p:bldP spid="18" grpId="0"/>
      <p:bldP spid="20" grpId="0"/>
      <p:bldP spid="22" grpId="0"/>
      <p:bldP spid="24" grpId="0"/>
      <p:bldP spid="30" grpId="0"/>
      <p:bldP spid="32" grpId="0"/>
      <p:bldP spid="21" grpId="0"/>
      <p:bldP spid="28" grpId="0"/>
      <p:bldP spid="29" grpId="0"/>
      <p:bldP spid="31" grpId="0"/>
      <p:bldP spid="33" grpId="0"/>
      <p:bldP spid="34" grpId="0"/>
      <p:bldP spid="35" grpId="0"/>
      <p:bldP spid="36" grpId="0"/>
      <p:bldP spid="3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a:extLst>
              <a:ext uri="{FF2B5EF4-FFF2-40B4-BE49-F238E27FC236}">
                <a16:creationId xmlns:a16="http://schemas.microsoft.com/office/drawing/2014/main" id="{91745396-78C1-4E94-8778-6BF43DB6B1A5}"/>
              </a:ext>
            </a:extLst>
          </p:cNvPr>
          <p:cNvSpPr txBox="1"/>
          <p:nvPr/>
        </p:nvSpPr>
        <p:spPr>
          <a:xfrm>
            <a:off x="457200" y="641879"/>
            <a:ext cx="1800493" cy="307777"/>
          </a:xfrm>
          <a:prstGeom prst="rect">
            <a:avLst/>
          </a:prstGeom>
          <a:noFill/>
        </p:spPr>
        <p:txBody>
          <a:bodyPr wrap="none" rtlCol="0">
            <a:spAutoFit/>
          </a:bodyPr>
          <a:lstStyle/>
          <a:p>
            <a:r>
              <a:rPr lang="zh-CN" altLang="en-US" sz="1400" b="1" dirty="0"/>
              <a:t>第一次迭代功能界面</a:t>
            </a:r>
          </a:p>
        </p:txBody>
      </p:sp>
      <p:sp>
        <p:nvSpPr>
          <p:cNvPr id="26" name="文本框 25">
            <a:extLst>
              <a:ext uri="{FF2B5EF4-FFF2-40B4-BE49-F238E27FC236}">
                <a16:creationId xmlns:a16="http://schemas.microsoft.com/office/drawing/2014/main" id="{A13BA231-E917-49A6-8308-445BF7C44721}"/>
              </a:ext>
            </a:extLst>
          </p:cNvPr>
          <p:cNvSpPr txBox="1"/>
          <p:nvPr/>
        </p:nvSpPr>
        <p:spPr>
          <a:xfrm>
            <a:off x="0" y="45021"/>
            <a:ext cx="2492990" cy="553998"/>
          </a:xfrm>
          <a:prstGeom prst="rect">
            <a:avLst/>
          </a:prstGeom>
          <a:noFill/>
        </p:spPr>
        <p:txBody>
          <a:bodyPr wrap="none" rtlCol="0">
            <a:spAutoFit/>
          </a:bodyPr>
          <a:lstStyle/>
          <a:p>
            <a:r>
              <a:rPr lang="zh-CN" altLang="en-US" sz="1200" b="1" dirty="0">
                <a:latin typeface="+mn-ea"/>
              </a:rPr>
              <a:t>教育局民办教育信息服务监管平台</a:t>
            </a:r>
          </a:p>
          <a:p>
            <a:endParaRPr lang="zh-CN" altLang="en-US" dirty="0"/>
          </a:p>
        </p:txBody>
      </p:sp>
      <p:sp>
        <p:nvSpPr>
          <p:cNvPr id="4" name="椭圆 3">
            <a:extLst>
              <a:ext uri="{FF2B5EF4-FFF2-40B4-BE49-F238E27FC236}">
                <a16:creationId xmlns:a16="http://schemas.microsoft.com/office/drawing/2014/main" id="{72C77B88-68FE-4E99-8D67-B555052C8AC0}"/>
              </a:ext>
            </a:extLst>
          </p:cNvPr>
          <p:cNvSpPr/>
          <p:nvPr/>
        </p:nvSpPr>
        <p:spPr>
          <a:xfrm>
            <a:off x="4632851" y="1152530"/>
            <a:ext cx="2926298" cy="2926298"/>
          </a:xfrm>
          <a:prstGeom prst="ellipse">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19F6D431-D4EF-4C3E-A07F-E0A29FFB95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0719" y="1622981"/>
            <a:ext cx="2010561" cy="2010561"/>
          </a:xfrm>
          <a:prstGeom prst="rect">
            <a:avLst/>
          </a:prstGeom>
        </p:spPr>
      </p:pic>
      <p:sp>
        <p:nvSpPr>
          <p:cNvPr id="10" name="椭圆 9">
            <a:extLst>
              <a:ext uri="{FF2B5EF4-FFF2-40B4-BE49-F238E27FC236}">
                <a16:creationId xmlns:a16="http://schemas.microsoft.com/office/drawing/2014/main" id="{4B08BA7A-0871-4CF5-B0CA-C7FCE11E6FEF}"/>
              </a:ext>
            </a:extLst>
          </p:cNvPr>
          <p:cNvSpPr/>
          <p:nvPr/>
        </p:nvSpPr>
        <p:spPr>
          <a:xfrm>
            <a:off x="-457200" y="385894"/>
            <a:ext cx="914400" cy="914400"/>
          </a:xfrm>
          <a:prstGeom prst="ellipse">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37A1F33-9DE3-420E-8DAE-34852E7282EE}"/>
              </a:ext>
            </a:extLst>
          </p:cNvPr>
          <p:cNvSpPr txBox="1"/>
          <p:nvPr/>
        </p:nvSpPr>
        <p:spPr>
          <a:xfrm>
            <a:off x="3695342" y="4103993"/>
            <a:ext cx="4801314" cy="707886"/>
          </a:xfrm>
          <a:prstGeom prst="rect">
            <a:avLst/>
          </a:prstGeom>
          <a:noFill/>
        </p:spPr>
        <p:txBody>
          <a:bodyPr wrap="none" rtlCol="0">
            <a:spAutoFit/>
          </a:bodyPr>
          <a:lstStyle/>
          <a:p>
            <a:r>
              <a:rPr lang="zh-CN" altLang="en-US" sz="4000" b="1" dirty="0"/>
              <a:t>第一次迭代功能界面</a:t>
            </a:r>
          </a:p>
        </p:txBody>
      </p:sp>
    </p:spTree>
    <p:extLst>
      <p:ext uri="{BB962C8B-B14F-4D97-AF65-F5344CB8AC3E}">
        <p14:creationId xmlns:p14="http://schemas.microsoft.com/office/powerpoint/2010/main" val="2587640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4" grpId="0" animBg="1"/>
      <p:bldP spid="10" grpId="0" animBg="1"/>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A078F71E-5551-4561-B9EA-14FF52B9A553}"/>
              </a:ext>
            </a:extLst>
          </p:cNvPr>
          <p:cNvSpPr/>
          <p:nvPr/>
        </p:nvSpPr>
        <p:spPr>
          <a:xfrm>
            <a:off x="560694" y="1171505"/>
            <a:ext cx="11083910" cy="5102987"/>
          </a:xfrm>
          <a:prstGeom prst="rect">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91745396-78C1-4E94-8778-6BF43DB6B1A5}"/>
              </a:ext>
            </a:extLst>
          </p:cNvPr>
          <p:cNvSpPr txBox="1"/>
          <p:nvPr/>
        </p:nvSpPr>
        <p:spPr>
          <a:xfrm>
            <a:off x="457200" y="641879"/>
            <a:ext cx="593432" cy="307777"/>
          </a:xfrm>
          <a:prstGeom prst="rect">
            <a:avLst/>
          </a:prstGeom>
          <a:noFill/>
        </p:spPr>
        <p:txBody>
          <a:bodyPr wrap="none" rtlCol="0">
            <a:spAutoFit/>
          </a:bodyPr>
          <a:lstStyle/>
          <a:p>
            <a:r>
              <a:rPr lang="zh-CN" altLang="en-US" sz="1400" b="1" dirty="0"/>
              <a:t>登录 </a:t>
            </a:r>
          </a:p>
        </p:txBody>
      </p:sp>
      <p:sp>
        <p:nvSpPr>
          <p:cNvPr id="26" name="文本框 25">
            <a:extLst>
              <a:ext uri="{FF2B5EF4-FFF2-40B4-BE49-F238E27FC236}">
                <a16:creationId xmlns:a16="http://schemas.microsoft.com/office/drawing/2014/main" id="{A13BA231-E917-49A6-8308-445BF7C44721}"/>
              </a:ext>
            </a:extLst>
          </p:cNvPr>
          <p:cNvSpPr txBox="1"/>
          <p:nvPr/>
        </p:nvSpPr>
        <p:spPr>
          <a:xfrm>
            <a:off x="0" y="45021"/>
            <a:ext cx="2492990" cy="553998"/>
          </a:xfrm>
          <a:prstGeom prst="rect">
            <a:avLst/>
          </a:prstGeom>
          <a:noFill/>
        </p:spPr>
        <p:txBody>
          <a:bodyPr wrap="none" rtlCol="0">
            <a:spAutoFit/>
          </a:bodyPr>
          <a:lstStyle/>
          <a:p>
            <a:r>
              <a:rPr lang="zh-CN" altLang="en-US" sz="1200" b="1" dirty="0">
                <a:latin typeface="+mn-ea"/>
              </a:rPr>
              <a:t>教育局民办教育信息服务监管平台</a:t>
            </a:r>
          </a:p>
          <a:p>
            <a:endParaRPr lang="zh-CN" altLang="en-US" dirty="0"/>
          </a:p>
        </p:txBody>
      </p:sp>
      <p:sp>
        <p:nvSpPr>
          <p:cNvPr id="4" name="椭圆 3">
            <a:extLst>
              <a:ext uri="{FF2B5EF4-FFF2-40B4-BE49-F238E27FC236}">
                <a16:creationId xmlns:a16="http://schemas.microsoft.com/office/drawing/2014/main" id="{72C77B88-68FE-4E99-8D67-B555052C8AC0}"/>
              </a:ext>
            </a:extLst>
          </p:cNvPr>
          <p:cNvSpPr/>
          <p:nvPr/>
        </p:nvSpPr>
        <p:spPr>
          <a:xfrm>
            <a:off x="-457200" y="385894"/>
            <a:ext cx="914400" cy="914400"/>
          </a:xfrm>
          <a:prstGeom prst="ellipse">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AB552CBC-B911-453D-911F-D938C51547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261" y="1253972"/>
            <a:ext cx="10935478" cy="4938052"/>
          </a:xfrm>
          <a:prstGeom prst="rect">
            <a:avLst/>
          </a:prstGeom>
        </p:spPr>
      </p:pic>
    </p:spTree>
    <p:extLst>
      <p:ext uri="{BB962C8B-B14F-4D97-AF65-F5344CB8AC3E}">
        <p14:creationId xmlns:p14="http://schemas.microsoft.com/office/powerpoint/2010/main" val="2257664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5" grpId="0"/>
      <p:bldP spid="26" grpId="0"/>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a:extLst>
              <a:ext uri="{FF2B5EF4-FFF2-40B4-BE49-F238E27FC236}">
                <a16:creationId xmlns:a16="http://schemas.microsoft.com/office/drawing/2014/main" id="{91745396-78C1-4E94-8778-6BF43DB6B1A5}"/>
              </a:ext>
            </a:extLst>
          </p:cNvPr>
          <p:cNvSpPr txBox="1"/>
          <p:nvPr/>
        </p:nvSpPr>
        <p:spPr>
          <a:xfrm>
            <a:off x="457200" y="641879"/>
            <a:ext cx="543739" cy="307777"/>
          </a:xfrm>
          <a:prstGeom prst="rect">
            <a:avLst/>
          </a:prstGeom>
          <a:noFill/>
        </p:spPr>
        <p:txBody>
          <a:bodyPr wrap="none" rtlCol="0">
            <a:spAutoFit/>
          </a:bodyPr>
          <a:lstStyle/>
          <a:p>
            <a:r>
              <a:rPr lang="zh-CN" altLang="en-US" sz="1400" b="1" dirty="0"/>
              <a:t>注册</a:t>
            </a:r>
          </a:p>
        </p:txBody>
      </p:sp>
      <p:sp>
        <p:nvSpPr>
          <p:cNvPr id="26" name="文本框 25">
            <a:extLst>
              <a:ext uri="{FF2B5EF4-FFF2-40B4-BE49-F238E27FC236}">
                <a16:creationId xmlns:a16="http://schemas.microsoft.com/office/drawing/2014/main" id="{A13BA231-E917-49A6-8308-445BF7C44721}"/>
              </a:ext>
            </a:extLst>
          </p:cNvPr>
          <p:cNvSpPr txBox="1"/>
          <p:nvPr/>
        </p:nvSpPr>
        <p:spPr>
          <a:xfrm>
            <a:off x="0" y="45021"/>
            <a:ext cx="2492990" cy="553998"/>
          </a:xfrm>
          <a:prstGeom prst="rect">
            <a:avLst/>
          </a:prstGeom>
          <a:noFill/>
        </p:spPr>
        <p:txBody>
          <a:bodyPr wrap="none" rtlCol="0">
            <a:spAutoFit/>
          </a:bodyPr>
          <a:lstStyle/>
          <a:p>
            <a:r>
              <a:rPr lang="zh-CN" altLang="en-US" sz="1200" b="1" dirty="0">
                <a:latin typeface="+mn-ea"/>
              </a:rPr>
              <a:t>教育局民办教育信息服务监管平台</a:t>
            </a:r>
          </a:p>
          <a:p>
            <a:endParaRPr lang="zh-CN" altLang="en-US" dirty="0"/>
          </a:p>
        </p:txBody>
      </p:sp>
      <p:sp>
        <p:nvSpPr>
          <p:cNvPr id="4" name="椭圆 3">
            <a:extLst>
              <a:ext uri="{FF2B5EF4-FFF2-40B4-BE49-F238E27FC236}">
                <a16:creationId xmlns:a16="http://schemas.microsoft.com/office/drawing/2014/main" id="{72C77B88-68FE-4E99-8D67-B555052C8AC0}"/>
              </a:ext>
            </a:extLst>
          </p:cNvPr>
          <p:cNvSpPr/>
          <p:nvPr/>
        </p:nvSpPr>
        <p:spPr>
          <a:xfrm>
            <a:off x="-457200" y="385894"/>
            <a:ext cx="914400" cy="914400"/>
          </a:xfrm>
          <a:prstGeom prst="ellipse">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D1FD32B4-6FE2-44AD-B320-0FD9E57D1D5B}"/>
              </a:ext>
            </a:extLst>
          </p:cNvPr>
          <p:cNvSpPr/>
          <p:nvPr/>
        </p:nvSpPr>
        <p:spPr>
          <a:xfrm>
            <a:off x="560694" y="1171505"/>
            <a:ext cx="11083910" cy="5102987"/>
          </a:xfrm>
          <a:prstGeom prst="rect">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B50B7C81-7975-4A4C-B41D-C29D9B8DCD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967" y="1260961"/>
            <a:ext cx="10973364" cy="4955160"/>
          </a:xfrm>
          <a:prstGeom prst="rect">
            <a:avLst/>
          </a:prstGeom>
        </p:spPr>
      </p:pic>
    </p:spTree>
    <p:extLst>
      <p:ext uri="{BB962C8B-B14F-4D97-AF65-F5344CB8AC3E}">
        <p14:creationId xmlns:p14="http://schemas.microsoft.com/office/powerpoint/2010/main" val="338460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4"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a:extLst>
              <a:ext uri="{FF2B5EF4-FFF2-40B4-BE49-F238E27FC236}">
                <a16:creationId xmlns:a16="http://schemas.microsoft.com/office/drawing/2014/main" id="{91745396-78C1-4E94-8778-6BF43DB6B1A5}"/>
              </a:ext>
            </a:extLst>
          </p:cNvPr>
          <p:cNvSpPr txBox="1"/>
          <p:nvPr/>
        </p:nvSpPr>
        <p:spPr>
          <a:xfrm>
            <a:off x="457200" y="641879"/>
            <a:ext cx="1890261" cy="307777"/>
          </a:xfrm>
          <a:prstGeom prst="rect">
            <a:avLst/>
          </a:prstGeom>
          <a:noFill/>
        </p:spPr>
        <p:txBody>
          <a:bodyPr wrap="none" rtlCol="0">
            <a:spAutoFit/>
          </a:bodyPr>
          <a:lstStyle/>
          <a:p>
            <a:r>
              <a:rPr lang="zh-CN" altLang="en-US" sz="1400" b="1" dirty="0"/>
              <a:t>密码找回</a:t>
            </a:r>
            <a:r>
              <a:rPr lang="en-US" altLang="zh-CN" sz="1400" b="1" dirty="0"/>
              <a:t>-</a:t>
            </a:r>
            <a:r>
              <a:rPr lang="zh-CN" altLang="en-US" sz="1400" b="1" dirty="0"/>
              <a:t>用户名输入</a:t>
            </a:r>
          </a:p>
        </p:txBody>
      </p:sp>
      <p:sp>
        <p:nvSpPr>
          <p:cNvPr id="26" name="文本框 25">
            <a:extLst>
              <a:ext uri="{FF2B5EF4-FFF2-40B4-BE49-F238E27FC236}">
                <a16:creationId xmlns:a16="http://schemas.microsoft.com/office/drawing/2014/main" id="{A13BA231-E917-49A6-8308-445BF7C44721}"/>
              </a:ext>
            </a:extLst>
          </p:cNvPr>
          <p:cNvSpPr txBox="1"/>
          <p:nvPr/>
        </p:nvSpPr>
        <p:spPr>
          <a:xfrm>
            <a:off x="0" y="45021"/>
            <a:ext cx="2492990" cy="553998"/>
          </a:xfrm>
          <a:prstGeom prst="rect">
            <a:avLst/>
          </a:prstGeom>
          <a:noFill/>
        </p:spPr>
        <p:txBody>
          <a:bodyPr wrap="none" rtlCol="0">
            <a:spAutoFit/>
          </a:bodyPr>
          <a:lstStyle/>
          <a:p>
            <a:r>
              <a:rPr lang="zh-CN" altLang="en-US" sz="1200" b="1" dirty="0">
                <a:latin typeface="+mn-ea"/>
              </a:rPr>
              <a:t>教育局民办教育信息服务监管平台</a:t>
            </a:r>
          </a:p>
          <a:p>
            <a:endParaRPr lang="zh-CN" altLang="en-US" dirty="0"/>
          </a:p>
        </p:txBody>
      </p:sp>
      <p:sp>
        <p:nvSpPr>
          <p:cNvPr id="4" name="椭圆 3">
            <a:extLst>
              <a:ext uri="{FF2B5EF4-FFF2-40B4-BE49-F238E27FC236}">
                <a16:creationId xmlns:a16="http://schemas.microsoft.com/office/drawing/2014/main" id="{72C77B88-68FE-4E99-8D67-B555052C8AC0}"/>
              </a:ext>
            </a:extLst>
          </p:cNvPr>
          <p:cNvSpPr/>
          <p:nvPr/>
        </p:nvSpPr>
        <p:spPr>
          <a:xfrm>
            <a:off x="-457200" y="385894"/>
            <a:ext cx="914400" cy="914400"/>
          </a:xfrm>
          <a:prstGeom prst="ellipse">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D1FD32B4-6FE2-44AD-B320-0FD9E57D1D5B}"/>
              </a:ext>
            </a:extLst>
          </p:cNvPr>
          <p:cNvSpPr/>
          <p:nvPr/>
        </p:nvSpPr>
        <p:spPr>
          <a:xfrm>
            <a:off x="560694" y="1171505"/>
            <a:ext cx="11083910" cy="5102987"/>
          </a:xfrm>
          <a:prstGeom prst="rect">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A12BDCD2-F379-46C9-9777-1AFF87817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677" y="1261603"/>
            <a:ext cx="10971943" cy="4954518"/>
          </a:xfrm>
          <a:prstGeom prst="rect">
            <a:avLst/>
          </a:prstGeom>
        </p:spPr>
      </p:pic>
    </p:spTree>
    <p:extLst>
      <p:ext uri="{BB962C8B-B14F-4D97-AF65-F5344CB8AC3E}">
        <p14:creationId xmlns:p14="http://schemas.microsoft.com/office/powerpoint/2010/main" val="3070614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4"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a:extLst>
              <a:ext uri="{FF2B5EF4-FFF2-40B4-BE49-F238E27FC236}">
                <a16:creationId xmlns:a16="http://schemas.microsoft.com/office/drawing/2014/main" id="{6D27DCB8-2579-476C-88B0-EE05A47AD640}"/>
              </a:ext>
            </a:extLst>
          </p:cNvPr>
          <p:cNvSpPr/>
          <p:nvPr/>
        </p:nvSpPr>
        <p:spPr>
          <a:xfrm>
            <a:off x="-259750" y="1539551"/>
            <a:ext cx="3581448" cy="4102568"/>
          </a:xfrm>
          <a:prstGeom prst="ellipse">
            <a:avLst/>
          </a:prstGeom>
          <a:solidFill>
            <a:srgbClr val="FCDE04"/>
          </a:solidFill>
          <a:ln>
            <a:solidFill>
              <a:srgbClr val="FCD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393E116B-1A12-4DA0-A3DC-67D528A18654}"/>
              </a:ext>
            </a:extLst>
          </p:cNvPr>
          <p:cNvSpPr/>
          <p:nvPr/>
        </p:nvSpPr>
        <p:spPr>
          <a:xfrm>
            <a:off x="-2426217" y="1539550"/>
            <a:ext cx="3835139" cy="4102569"/>
          </a:xfrm>
          <a:prstGeom prst="rect">
            <a:avLst/>
          </a:prstGeom>
          <a:solidFill>
            <a:srgbClr val="FCDE04"/>
          </a:solidFill>
          <a:ln>
            <a:solidFill>
              <a:srgbClr val="FCD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B1132271-A226-4FDF-8F73-F9A9FC4451A7}"/>
              </a:ext>
            </a:extLst>
          </p:cNvPr>
          <p:cNvSpPr txBox="1"/>
          <p:nvPr/>
        </p:nvSpPr>
        <p:spPr>
          <a:xfrm>
            <a:off x="-36122" y="2430560"/>
            <a:ext cx="3134191" cy="1862048"/>
          </a:xfrm>
          <a:prstGeom prst="rect">
            <a:avLst/>
          </a:prstGeom>
          <a:noFill/>
        </p:spPr>
        <p:txBody>
          <a:bodyPr wrap="square" rtlCol="0">
            <a:spAutoFit/>
          </a:bodyPr>
          <a:lstStyle/>
          <a:p>
            <a:r>
              <a:rPr lang="zh-CN" altLang="en-US" sz="11500" b="1" dirty="0">
                <a:latin typeface="+mj-ea"/>
                <a:ea typeface="+mj-ea"/>
              </a:rPr>
              <a:t>目录</a:t>
            </a:r>
          </a:p>
        </p:txBody>
      </p:sp>
      <p:graphicFrame>
        <p:nvGraphicFramePr>
          <p:cNvPr id="10" name="图示 9">
            <a:extLst>
              <a:ext uri="{FF2B5EF4-FFF2-40B4-BE49-F238E27FC236}">
                <a16:creationId xmlns:a16="http://schemas.microsoft.com/office/drawing/2014/main" id="{3BE07D7A-9223-4E75-88DB-7DB99E3270F9}"/>
              </a:ext>
            </a:extLst>
          </p:cNvPr>
          <p:cNvGraphicFramePr/>
          <p:nvPr>
            <p:extLst>
              <p:ext uri="{D42A27DB-BD31-4B8C-83A1-F6EECF244321}">
                <p14:modId xmlns:p14="http://schemas.microsoft.com/office/powerpoint/2010/main" val="2434268440"/>
              </p:ext>
            </p:extLst>
          </p:nvPr>
        </p:nvGraphicFramePr>
        <p:xfrm>
          <a:off x="4693297" y="1482418"/>
          <a:ext cx="6531429" cy="42168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2" name="直接连接符 11">
            <a:extLst>
              <a:ext uri="{FF2B5EF4-FFF2-40B4-BE49-F238E27FC236}">
                <a16:creationId xmlns:a16="http://schemas.microsoft.com/office/drawing/2014/main" id="{3A077235-79A8-4659-9F25-27405C4CDDEF}"/>
              </a:ext>
            </a:extLst>
          </p:cNvPr>
          <p:cNvCxnSpPr>
            <a:cxnSpLocks/>
          </p:cNvCxnSpPr>
          <p:nvPr/>
        </p:nvCxnSpPr>
        <p:spPr>
          <a:xfrm>
            <a:off x="4693298" y="539954"/>
            <a:ext cx="6531429"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A5A34E07-995B-4814-9555-4BCA132929B3}"/>
              </a:ext>
            </a:extLst>
          </p:cNvPr>
          <p:cNvSpPr txBox="1"/>
          <p:nvPr/>
        </p:nvSpPr>
        <p:spPr>
          <a:xfrm>
            <a:off x="5924938" y="232177"/>
            <a:ext cx="7045455" cy="307777"/>
          </a:xfrm>
          <a:prstGeom prst="rect">
            <a:avLst/>
          </a:prstGeom>
          <a:noFill/>
        </p:spPr>
        <p:txBody>
          <a:bodyPr wrap="square" rtlCol="0">
            <a:spAutoFit/>
          </a:bodyPr>
          <a:lstStyle/>
          <a:p>
            <a:r>
              <a:rPr lang="en-US" altLang="zh-CN" sz="1400" dirty="0"/>
              <a:t>1.</a:t>
            </a:r>
            <a:r>
              <a:rPr lang="zh-CN" altLang="en-US" sz="1400" dirty="0"/>
              <a:t>项目背景   </a:t>
            </a:r>
            <a:r>
              <a:rPr lang="en-US" altLang="zh-CN" sz="1400" dirty="0"/>
              <a:t>2.</a:t>
            </a:r>
            <a:r>
              <a:rPr lang="zh-CN" altLang="en-US" sz="1400" dirty="0"/>
              <a:t>团队介绍   </a:t>
            </a:r>
            <a:r>
              <a:rPr lang="en-US" altLang="zh-CN" sz="1400" dirty="0"/>
              <a:t>3.</a:t>
            </a:r>
            <a:r>
              <a:rPr lang="zh-CN" altLang="en-US" sz="1400" dirty="0"/>
              <a:t>项目功能    </a:t>
            </a:r>
            <a:r>
              <a:rPr lang="en-US" altLang="zh-CN" sz="1400" dirty="0"/>
              <a:t>4.</a:t>
            </a:r>
            <a:r>
              <a:rPr lang="zh-CN" altLang="en-US" sz="1400" dirty="0"/>
              <a:t>项目总结</a:t>
            </a:r>
          </a:p>
        </p:txBody>
      </p:sp>
    </p:spTree>
    <p:extLst>
      <p:ext uri="{BB962C8B-B14F-4D97-AF65-F5344CB8AC3E}">
        <p14:creationId xmlns:p14="http://schemas.microsoft.com/office/powerpoint/2010/main" val="1533641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Graphic spid="10" grpId="0">
        <p:bldAsOne/>
      </p:bldGraphic>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a:extLst>
              <a:ext uri="{FF2B5EF4-FFF2-40B4-BE49-F238E27FC236}">
                <a16:creationId xmlns:a16="http://schemas.microsoft.com/office/drawing/2014/main" id="{91745396-78C1-4E94-8778-6BF43DB6B1A5}"/>
              </a:ext>
            </a:extLst>
          </p:cNvPr>
          <p:cNvSpPr txBox="1"/>
          <p:nvPr/>
        </p:nvSpPr>
        <p:spPr>
          <a:xfrm>
            <a:off x="457200" y="641879"/>
            <a:ext cx="1710725" cy="307777"/>
          </a:xfrm>
          <a:prstGeom prst="rect">
            <a:avLst/>
          </a:prstGeom>
          <a:noFill/>
        </p:spPr>
        <p:txBody>
          <a:bodyPr wrap="none" rtlCol="0">
            <a:spAutoFit/>
          </a:bodyPr>
          <a:lstStyle/>
          <a:p>
            <a:r>
              <a:rPr lang="zh-CN" altLang="en-US" sz="1400" b="1" dirty="0"/>
              <a:t>密码找回</a:t>
            </a:r>
            <a:r>
              <a:rPr lang="en-US" altLang="zh-CN" sz="1400" b="1" dirty="0"/>
              <a:t>-</a:t>
            </a:r>
            <a:r>
              <a:rPr lang="zh-CN" altLang="en-US" sz="1400" b="1" dirty="0"/>
              <a:t>问题验证</a:t>
            </a:r>
          </a:p>
        </p:txBody>
      </p:sp>
      <p:sp>
        <p:nvSpPr>
          <p:cNvPr id="26" name="文本框 25">
            <a:extLst>
              <a:ext uri="{FF2B5EF4-FFF2-40B4-BE49-F238E27FC236}">
                <a16:creationId xmlns:a16="http://schemas.microsoft.com/office/drawing/2014/main" id="{A13BA231-E917-49A6-8308-445BF7C44721}"/>
              </a:ext>
            </a:extLst>
          </p:cNvPr>
          <p:cNvSpPr txBox="1"/>
          <p:nvPr/>
        </p:nvSpPr>
        <p:spPr>
          <a:xfrm>
            <a:off x="0" y="45021"/>
            <a:ext cx="2492990" cy="553998"/>
          </a:xfrm>
          <a:prstGeom prst="rect">
            <a:avLst/>
          </a:prstGeom>
          <a:noFill/>
        </p:spPr>
        <p:txBody>
          <a:bodyPr wrap="none" rtlCol="0">
            <a:spAutoFit/>
          </a:bodyPr>
          <a:lstStyle/>
          <a:p>
            <a:r>
              <a:rPr lang="zh-CN" altLang="en-US" sz="1200" b="1" dirty="0">
                <a:latin typeface="+mn-ea"/>
              </a:rPr>
              <a:t>教育局民办教育信息服务监管平台</a:t>
            </a:r>
          </a:p>
          <a:p>
            <a:endParaRPr lang="zh-CN" altLang="en-US" dirty="0"/>
          </a:p>
        </p:txBody>
      </p:sp>
      <p:sp>
        <p:nvSpPr>
          <p:cNvPr id="4" name="椭圆 3">
            <a:extLst>
              <a:ext uri="{FF2B5EF4-FFF2-40B4-BE49-F238E27FC236}">
                <a16:creationId xmlns:a16="http://schemas.microsoft.com/office/drawing/2014/main" id="{72C77B88-68FE-4E99-8D67-B555052C8AC0}"/>
              </a:ext>
            </a:extLst>
          </p:cNvPr>
          <p:cNvSpPr/>
          <p:nvPr/>
        </p:nvSpPr>
        <p:spPr>
          <a:xfrm>
            <a:off x="-457200" y="385894"/>
            <a:ext cx="914400" cy="914400"/>
          </a:xfrm>
          <a:prstGeom prst="ellipse">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D1FD32B4-6FE2-44AD-B320-0FD9E57D1D5B}"/>
              </a:ext>
            </a:extLst>
          </p:cNvPr>
          <p:cNvSpPr/>
          <p:nvPr/>
        </p:nvSpPr>
        <p:spPr>
          <a:xfrm>
            <a:off x="560694" y="1171505"/>
            <a:ext cx="11083910" cy="5102987"/>
          </a:xfrm>
          <a:prstGeom prst="rect">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8FFDD23A-4F1D-4413-BD9E-81CCB5A4A0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471" y="1266519"/>
            <a:ext cx="10961058" cy="4949602"/>
          </a:xfrm>
          <a:prstGeom prst="rect">
            <a:avLst/>
          </a:prstGeom>
        </p:spPr>
      </p:pic>
    </p:spTree>
    <p:extLst>
      <p:ext uri="{BB962C8B-B14F-4D97-AF65-F5344CB8AC3E}">
        <p14:creationId xmlns:p14="http://schemas.microsoft.com/office/powerpoint/2010/main" val="3852202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4"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a:extLst>
              <a:ext uri="{FF2B5EF4-FFF2-40B4-BE49-F238E27FC236}">
                <a16:creationId xmlns:a16="http://schemas.microsoft.com/office/drawing/2014/main" id="{91745396-78C1-4E94-8778-6BF43DB6B1A5}"/>
              </a:ext>
            </a:extLst>
          </p:cNvPr>
          <p:cNvSpPr txBox="1"/>
          <p:nvPr/>
        </p:nvSpPr>
        <p:spPr>
          <a:xfrm>
            <a:off x="457200" y="641879"/>
            <a:ext cx="1710725" cy="307777"/>
          </a:xfrm>
          <a:prstGeom prst="rect">
            <a:avLst/>
          </a:prstGeom>
          <a:noFill/>
        </p:spPr>
        <p:txBody>
          <a:bodyPr wrap="none" rtlCol="0">
            <a:spAutoFit/>
          </a:bodyPr>
          <a:lstStyle/>
          <a:p>
            <a:r>
              <a:rPr lang="zh-CN" altLang="en-US" sz="1400" b="1" dirty="0"/>
              <a:t>密码找回</a:t>
            </a:r>
            <a:r>
              <a:rPr lang="en-US" altLang="zh-CN" sz="1400" b="1" dirty="0"/>
              <a:t>-</a:t>
            </a:r>
            <a:r>
              <a:rPr lang="zh-CN" altLang="en-US" sz="1400" b="1" dirty="0"/>
              <a:t>问题验证</a:t>
            </a:r>
          </a:p>
        </p:txBody>
      </p:sp>
      <p:sp>
        <p:nvSpPr>
          <p:cNvPr id="26" name="文本框 25">
            <a:extLst>
              <a:ext uri="{FF2B5EF4-FFF2-40B4-BE49-F238E27FC236}">
                <a16:creationId xmlns:a16="http://schemas.microsoft.com/office/drawing/2014/main" id="{A13BA231-E917-49A6-8308-445BF7C44721}"/>
              </a:ext>
            </a:extLst>
          </p:cNvPr>
          <p:cNvSpPr txBox="1"/>
          <p:nvPr/>
        </p:nvSpPr>
        <p:spPr>
          <a:xfrm>
            <a:off x="0" y="45021"/>
            <a:ext cx="2492990" cy="553998"/>
          </a:xfrm>
          <a:prstGeom prst="rect">
            <a:avLst/>
          </a:prstGeom>
          <a:noFill/>
        </p:spPr>
        <p:txBody>
          <a:bodyPr wrap="none" rtlCol="0">
            <a:spAutoFit/>
          </a:bodyPr>
          <a:lstStyle/>
          <a:p>
            <a:r>
              <a:rPr lang="zh-CN" altLang="en-US" sz="1200" b="1" dirty="0">
                <a:latin typeface="+mn-ea"/>
              </a:rPr>
              <a:t>教育局民办教育信息服务监管平台</a:t>
            </a:r>
          </a:p>
          <a:p>
            <a:endParaRPr lang="zh-CN" altLang="en-US" dirty="0"/>
          </a:p>
        </p:txBody>
      </p:sp>
      <p:sp>
        <p:nvSpPr>
          <p:cNvPr id="4" name="椭圆 3">
            <a:extLst>
              <a:ext uri="{FF2B5EF4-FFF2-40B4-BE49-F238E27FC236}">
                <a16:creationId xmlns:a16="http://schemas.microsoft.com/office/drawing/2014/main" id="{72C77B88-68FE-4E99-8D67-B555052C8AC0}"/>
              </a:ext>
            </a:extLst>
          </p:cNvPr>
          <p:cNvSpPr/>
          <p:nvPr/>
        </p:nvSpPr>
        <p:spPr>
          <a:xfrm>
            <a:off x="-457200" y="385894"/>
            <a:ext cx="914400" cy="914400"/>
          </a:xfrm>
          <a:prstGeom prst="ellipse">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D1FD32B4-6FE2-44AD-B320-0FD9E57D1D5B}"/>
              </a:ext>
            </a:extLst>
          </p:cNvPr>
          <p:cNvSpPr/>
          <p:nvPr/>
        </p:nvSpPr>
        <p:spPr>
          <a:xfrm>
            <a:off x="560694" y="1171505"/>
            <a:ext cx="11083910" cy="5102987"/>
          </a:xfrm>
          <a:prstGeom prst="rect">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F178FC83-CCF3-462A-9DF7-14C996D4A8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318" y="1245418"/>
            <a:ext cx="10973364" cy="4955160"/>
          </a:xfrm>
          <a:prstGeom prst="rect">
            <a:avLst/>
          </a:prstGeom>
        </p:spPr>
      </p:pic>
    </p:spTree>
    <p:extLst>
      <p:ext uri="{BB962C8B-B14F-4D97-AF65-F5344CB8AC3E}">
        <p14:creationId xmlns:p14="http://schemas.microsoft.com/office/powerpoint/2010/main" val="2386535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4"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a:extLst>
              <a:ext uri="{FF2B5EF4-FFF2-40B4-BE49-F238E27FC236}">
                <a16:creationId xmlns:a16="http://schemas.microsoft.com/office/drawing/2014/main" id="{91745396-78C1-4E94-8778-6BF43DB6B1A5}"/>
              </a:ext>
            </a:extLst>
          </p:cNvPr>
          <p:cNvSpPr txBox="1"/>
          <p:nvPr/>
        </p:nvSpPr>
        <p:spPr>
          <a:xfrm>
            <a:off x="457200" y="641879"/>
            <a:ext cx="1082348" cy="307777"/>
          </a:xfrm>
          <a:prstGeom prst="rect">
            <a:avLst/>
          </a:prstGeom>
          <a:noFill/>
        </p:spPr>
        <p:txBody>
          <a:bodyPr wrap="none" rtlCol="0">
            <a:spAutoFit/>
          </a:bodyPr>
          <a:lstStyle/>
          <a:p>
            <a:r>
              <a:rPr lang="zh-CN" altLang="en-US" sz="1400" b="1" dirty="0"/>
              <a:t>用户主界面</a:t>
            </a:r>
          </a:p>
        </p:txBody>
      </p:sp>
      <p:sp>
        <p:nvSpPr>
          <p:cNvPr id="26" name="文本框 25">
            <a:extLst>
              <a:ext uri="{FF2B5EF4-FFF2-40B4-BE49-F238E27FC236}">
                <a16:creationId xmlns:a16="http://schemas.microsoft.com/office/drawing/2014/main" id="{A13BA231-E917-49A6-8308-445BF7C44721}"/>
              </a:ext>
            </a:extLst>
          </p:cNvPr>
          <p:cNvSpPr txBox="1"/>
          <p:nvPr/>
        </p:nvSpPr>
        <p:spPr>
          <a:xfrm>
            <a:off x="0" y="45021"/>
            <a:ext cx="2492990" cy="553998"/>
          </a:xfrm>
          <a:prstGeom prst="rect">
            <a:avLst/>
          </a:prstGeom>
          <a:noFill/>
        </p:spPr>
        <p:txBody>
          <a:bodyPr wrap="none" rtlCol="0">
            <a:spAutoFit/>
          </a:bodyPr>
          <a:lstStyle/>
          <a:p>
            <a:r>
              <a:rPr lang="zh-CN" altLang="en-US" sz="1200" b="1" dirty="0">
                <a:latin typeface="+mn-ea"/>
              </a:rPr>
              <a:t>教育局民办教育信息服务监管平台</a:t>
            </a:r>
          </a:p>
          <a:p>
            <a:endParaRPr lang="zh-CN" altLang="en-US" dirty="0"/>
          </a:p>
        </p:txBody>
      </p:sp>
      <p:sp>
        <p:nvSpPr>
          <p:cNvPr id="4" name="椭圆 3">
            <a:extLst>
              <a:ext uri="{FF2B5EF4-FFF2-40B4-BE49-F238E27FC236}">
                <a16:creationId xmlns:a16="http://schemas.microsoft.com/office/drawing/2014/main" id="{72C77B88-68FE-4E99-8D67-B555052C8AC0}"/>
              </a:ext>
            </a:extLst>
          </p:cNvPr>
          <p:cNvSpPr/>
          <p:nvPr/>
        </p:nvSpPr>
        <p:spPr>
          <a:xfrm>
            <a:off x="-457200" y="385894"/>
            <a:ext cx="914400" cy="914400"/>
          </a:xfrm>
          <a:prstGeom prst="ellipse">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D1FD32B4-6FE2-44AD-B320-0FD9E57D1D5B}"/>
              </a:ext>
            </a:extLst>
          </p:cNvPr>
          <p:cNvSpPr/>
          <p:nvPr/>
        </p:nvSpPr>
        <p:spPr>
          <a:xfrm>
            <a:off x="560694" y="1171505"/>
            <a:ext cx="11083910" cy="5102987"/>
          </a:xfrm>
          <a:prstGeom prst="rect">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CECF1679-64EB-4698-BC99-6F3532E85C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967" y="1260961"/>
            <a:ext cx="10973364" cy="4955160"/>
          </a:xfrm>
          <a:prstGeom prst="rect">
            <a:avLst/>
          </a:prstGeom>
        </p:spPr>
      </p:pic>
    </p:spTree>
    <p:extLst>
      <p:ext uri="{BB962C8B-B14F-4D97-AF65-F5344CB8AC3E}">
        <p14:creationId xmlns:p14="http://schemas.microsoft.com/office/powerpoint/2010/main" val="3756956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4"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a:extLst>
              <a:ext uri="{FF2B5EF4-FFF2-40B4-BE49-F238E27FC236}">
                <a16:creationId xmlns:a16="http://schemas.microsoft.com/office/drawing/2014/main" id="{91745396-78C1-4E94-8778-6BF43DB6B1A5}"/>
              </a:ext>
            </a:extLst>
          </p:cNvPr>
          <p:cNvSpPr txBox="1"/>
          <p:nvPr/>
        </p:nvSpPr>
        <p:spPr>
          <a:xfrm>
            <a:off x="457200" y="641879"/>
            <a:ext cx="1351652" cy="307777"/>
          </a:xfrm>
          <a:prstGeom prst="rect">
            <a:avLst/>
          </a:prstGeom>
          <a:noFill/>
        </p:spPr>
        <p:txBody>
          <a:bodyPr wrap="none" rtlCol="0">
            <a:spAutoFit/>
          </a:bodyPr>
          <a:lstStyle/>
          <a:p>
            <a:r>
              <a:rPr lang="zh-CN" altLang="en-US" sz="1400" b="1" dirty="0"/>
              <a:t>用户</a:t>
            </a:r>
            <a:r>
              <a:rPr lang="en-US" altLang="zh-CN" sz="1400" b="1" dirty="0"/>
              <a:t>-</a:t>
            </a:r>
            <a:r>
              <a:rPr lang="zh-CN" altLang="en-US" sz="1400" b="1" dirty="0"/>
              <a:t>密码修改</a:t>
            </a:r>
          </a:p>
        </p:txBody>
      </p:sp>
      <p:sp>
        <p:nvSpPr>
          <p:cNvPr id="26" name="文本框 25">
            <a:extLst>
              <a:ext uri="{FF2B5EF4-FFF2-40B4-BE49-F238E27FC236}">
                <a16:creationId xmlns:a16="http://schemas.microsoft.com/office/drawing/2014/main" id="{A13BA231-E917-49A6-8308-445BF7C44721}"/>
              </a:ext>
            </a:extLst>
          </p:cNvPr>
          <p:cNvSpPr txBox="1"/>
          <p:nvPr/>
        </p:nvSpPr>
        <p:spPr>
          <a:xfrm>
            <a:off x="0" y="45021"/>
            <a:ext cx="2492990" cy="553998"/>
          </a:xfrm>
          <a:prstGeom prst="rect">
            <a:avLst/>
          </a:prstGeom>
          <a:noFill/>
        </p:spPr>
        <p:txBody>
          <a:bodyPr wrap="none" rtlCol="0">
            <a:spAutoFit/>
          </a:bodyPr>
          <a:lstStyle/>
          <a:p>
            <a:r>
              <a:rPr lang="zh-CN" altLang="en-US" sz="1200" b="1" dirty="0">
                <a:latin typeface="+mn-ea"/>
              </a:rPr>
              <a:t>教育局民办教育信息服务监管平台</a:t>
            </a:r>
          </a:p>
          <a:p>
            <a:endParaRPr lang="zh-CN" altLang="en-US" dirty="0"/>
          </a:p>
        </p:txBody>
      </p:sp>
      <p:sp>
        <p:nvSpPr>
          <p:cNvPr id="4" name="椭圆 3">
            <a:extLst>
              <a:ext uri="{FF2B5EF4-FFF2-40B4-BE49-F238E27FC236}">
                <a16:creationId xmlns:a16="http://schemas.microsoft.com/office/drawing/2014/main" id="{72C77B88-68FE-4E99-8D67-B555052C8AC0}"/>
              </a:ext>
            </a:extLst>
          </p:cNvPr>
          <p:cNvSpPr/>
          <p:nvPr/>
        </p:nvSpPr>
        <p:spPr>
          <a:xfrm>
            <a:off x="-457200" y="385894"/>
            <a:ext cx="914400" cy="914400"/>
          </a:xfrm>
          <a:prstGeom prst="ellipse">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D1FD32B4-6FE2-44AD-B320-0FD9E57D1D5B}"/>
              </a:ext>
            </a:extLst>
          </p:cNvPr>
          <p:cNvSpPr/>
          <p:nvPr/>
        </p:nvSpPr>
        <p:spPr>
          <a:xfrm>
            <a:off x="560694" y="1171505"/>
            <a:ext cx="11083910" cy="5102987"/>
          </a:xfrm>
          <a:prstGeom prst="rect">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D77E48A0-DAC6-4423-8C47-4F1DA22284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967" y="1260961"/>
            <a:ext cx="10973364" cy="4955160"/>
          </a:xfrm>
          <a:prstGeom prst="rect">
            <a:avLst/>
          </a:prstGeom>
        </p:spPr>
      </p:pic>
    </p:spTree>
    <p:extLst>
      <p:ext uri="{BB962C8B-B14F-4D97-AF65-F5344CB8AC3E}">
        <p14:creationId xmlns:p14="http://schemas.microsoft.com/office/powerpoint/2010/main" val="2841521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4"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a:extLst>
              <a:ext uri="{FF2B5EF4-FFF2-40B4-BE49-F238E27FC236}">
                <a16:creationId xmlns:a16="http://schemas.microsoft.com/office/drawing/2014/main" id="{91745396-78C1-4E94-8778-6BF43DB6B1A5}"/>
              </a:ext>
            </a:extLst>
          </p:cNvPr>
          <p:cNvSpPr txBox="1"/>
          <p:nvPr/>
        </p:nvSpPr>
        <p:spPr>
          <a:xfrm>
            <a:off x="457200" y="641879"/>
            <a:ext cx="1351652" cy="307777"/>
          </a:xfrm>
          <a:prstGeom prst="rect">
            <a:avLst/>
          </a:prstGeom>
          <a:noFill/>
        </p:spPr>
        <p:txBody>
          <a:bodyPr wrap="none" rtlCol="0">
            <a:spAutoFit/>
          </a:bodyPr>
          <a:lstStyle/>
          <a:p>
            <a:r>
              <a:rPr lang="zh-CN" altLang="en-US" sz="1400" b="1" dirty="0"/>
              <a:t>用户</a:t>
            </a:r>
            <a:r>
              <a:rPr lang="en-US" altLang="zh-CN" sz="1400" b="1" dirty="0"/>
              <a:t>-</a:t>
            </a:r>
            <a:r>
              <a:rPr lang="zh-CN" altLang="en-US" sz="1400" b="1" dirty="0"/>
              <a:t>信息查询</a:t>
            </a:r>
          </a:p>
        </p:txBody>
      </p:sp>
      <p:sp>
        <p:nvSpPr>
          <p:cNvPr id="26" name="文本框 25">
            <a:extLst>
              <a:ext uri="{FF2B5EF4-FFF2-40B4-BE49-F238E27FC236}">
                <a16:creationId xmlns:a16="http://schemas.microsoft.com/office/drawing/2014/main" id="{A13BA231-E917-49A6-8308-445BF7C44721}"/>
              </a:ext>
            </a:extLst>
          </p:cNvPr>
          <p:cNvSpPr txBox="1"/>
          <p:nvPr/>
        </p:nvSpPr>
        <p:spPr>
          <a:xfrm>
            <a:off x="0" y="45021"/>
            <a:ext cx="2492990" cy="553998"/>
          </a:xfrm>
          <a:prstGeom prst="rect">
            <a:avLst/>
          </a:prstGeom>
          <a:noFill/>
        </p:spPr>
        <p:txBody>
          <a:bodyPr wrap="none" rtlCol="0">
            <a:spAutoFit/>
          </a:bodyPr>
          <a:lstStyle/>
          <a:p>
            <a:r>
              <a:rPr lang="zh-CN" altLang="en-US" sz="1200" b="1" dirty="0">
                <a:latin typeface="+mn-ea"/>
              </a:rPr>
              <a:t>教育局民办教育信息服务监管平台</a:t>
            </a:r>
          </a:p>
          <a:p>
            <a:endParaRPr lang="zh-CN" altLang="en-US" dirty="0"/>
          </a:p>
        </p:txBody>
      </p:sp>
      <p:sp>
        <p:nvSpPr>
          <p:cNvPr id="4" name="椭圆 3">
            <a:extLst>
              <a:ext uri="{FF2B5EF4-FFF2-40B4-BE49-F238E27FC236}">
                <a16:creationId xmlns:a16="http://schemas.microsoft.com/office/drawing/2014/main" id="{72C77B88-68FE-4E99-8D67-B555052C8AC0}"/>
              </a:ext>
            </a:extLst>
          </p:cNvPr>
          <p:cNvSpPr/>
          <p:nvPr/>
        </p:nvSpPr>
        <p:spPr>
          <a:xfrm>
            <a:off x="-457200" y="385894"/>
            <a:ext cx="914400" cy="914400"/>
          </a:xfrm>
          <a:prstGeom prst="ellipse">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D1FD32B4-6FE2-44AD-B320-0FD9E57D1D5B}"/>
              </a:ext>
            </a:extLst>
          </p:cNvPr>
          <p:cNvSpPr/>
          <p:nvPr/>
        </p:nvSpPr>
        <p:spPr>
          <a:xfrm>
            <a:off x="560694" y="1171505"/>
            <a:ext cx="11083910" cy="5102987"/>
          </a:xfrm>
          <a:prstGeom prst="rect">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32B7A35A-E847-41FD-881B-566CD9F400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318" y="1245418"/>
            <a:ext cx="10973364" cy="4955160"/>
          </a:xfrm>
          <a:prstGeom prst="rect">
            <a:avLst/>
          </a:prstGeom>
        </p:spPr>
      </p:pic>
    </p:spTree>
    <p:extLst>
      <p:ext uri="{BB962C8B-B14F-4D97-AF65-F5344CB8AC3E}">
        <p14:creationId xmlns:p14="http://schemas.microsoft.com/office/powerpoint/2010/main" val="1364630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4"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a:extLst>
              <a:ext uri="{FF2B5EF4-FFF2-40B4-BE49-F238E27FC236}">
                <a16:creationId xmlns:a16="http://schemas.microsoft.com/office/drawing/2014/main" id="{91745396-78C1-4E94-8778-6BF43DB6B1A5}"/>
              </a:ext>
            </a:extLst>
          </p:cNvPr>
          <p:cNvSpPr txBox="1"/>
          <p:nvPr/>
        </p:nvSpPr>
        <p:spPr>
          <a:xfrm>
            <a:off x="457200" y="641879"/>
            <a:ext cx="1351652" cy="307777"/>
          </a:xfrm>
          <a:prstGeom prst="rect">
            <a:avLst/>
          </a:prstGeom>
          <a:noFill/>
        </p:spPr>
        <p:txBody>
          <a:bodyPr wrap="none" rtlCol="0">
            <a:spAutoFit/>
          </a:bodyPr>
          <a:lstStyle/>
          <a:p>
            <a:r>
              <a:rPr lang="zh-CN" altLang="en-US" sz="1400" b="1" dirty="0"/>
              <a:t>用户</a:t>
            </a:r>
            <a:r>
              <a:rPr lang="en-US" altLang="zh-CN" sz="1400" b="1" dirty="0"/>
              <a:t>-</a:t>
            </a:r>
            <a:r>
              <a:rPr lang="zh-CN" altLang="en-US" sz="1400" b="1" dirty="0"/>
              <a:t>信息更改</a:t>
            </a:r>
          </a:p>
        </p:txBody>
      </p:sp>
      <p:sp>
        <p:nvSpPr>
          <p:cNvPr id="26" name="文本框 25">
            <a:extLst>
              <a:ext uri="{FF2B5EF4-FFF2-40B4-BE49-F238E27FC236}">
                <a16:creationId xmlns:a16="http://schemas.microsoft.com/office/drawing/2014/main" id="{A13BA231-E917-49A6-8308-445BF7C44721}"/>
              </a:ext>
            </a:extLst>
          </p:cNvPr>
          <p:cNvSpPr txBox="1"/>
          <p:nvPr/>
        </p:nvSpPr>
        <p:spPr>
          <a:xfrm>
            <a:off x="0" y="45021"/>
            <a:ext cx="2492990" cy="553998"/>
          </a:xfrm>
          <a:prstGeom prst="rect">
            <a:avLst/>
          </a:prstGeom>
          <a:noFill/>
        </p:spPr>
        <p:txBody>
          <a:bodyPr wrap="none" rtlCol="0">
            <a:spAutoFit/>
          </a:bodyPr>
          <a:lstStyle/>
          <a:p>
            <a:r>
              <a:rPr lang="zh-CN" altLang="en-US" sz="1200" b="1" dirty="0">
                <a:latin typeface="+mn-ea"/>
              </a:rPr>
              <a:t>教育局民办教育信息服务监管平台</a:t>
            </a:r>
          </a:p>
          <a:p>
            <a:endParaRPr lang="zh-CN" altLang="en-US" dirty="0"/>
          </a:p>
        </p:txBody>
      </p:sp>
      <p:sp>
        <p:nvSpPr>
          <p:cNvPr id="4" name="椭圆 3">
            <a:extLst>
              <a:ext uri="{FF2B5EF4-FFF2-40B4-BE49-F238E27FC236}">
                <a16:creationId xmlns:a16="http://schemas.microsoft.com/office/drawing/2014/main" id="{72C77B88-68FE-4E99-8D67-B555052C8AC0}"/>
              </a:ext>
            </a:extLst>
          </p:cNvPr>
          <p:cNvSpPr/>
          <p:nvPr/>
        </p:nvSpPr>
        <p:spPr>
          <a:xfrm>
            <a:off x="-457200" y="385894"/>
            <a:ext cx="914400" cy="914400"/>
          </a:xfrm>
          <a:prstGeom prst="ellipse">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D1FD32B4-6FE2-44AD-B320-0FD9E57D1D5B}"/>
              </a:ext>
            </a:extLst>
          </p:cNvPr>
          <p:cNvSpPr/>
          <p:nvPr/>
        </p:nvSpPr>
        <p:spPr>
          <a:xfrm>
            <a:off x="560694" y="1171505"/>
            <a:ext cx="11083910" cy="5102987"/>
          </a:xfrm>
          <a:prstGeom prst="rect">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2C0F0669-CE49-4C3A-BFA3-7E7B2354A8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967" y="1245418"/>
            <a:ext cx="10973364" cy="4955160"/>
          </a:xfrm>
          <a:prstGeom prst="rect">
            <a:avLst/>
          </a:prstGeom>
        </p:spPr>
      </p:pic>
    </p:spTree>
    <p:extLst>
      <p:ext uri="{BB962C8B-B14F-4D97-AF65-F5344CB8AC3E}">
        <p14:creationId xmlns:p14="http://schemas.microsoft.com/office/powerpoint/2010/main" val="2122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4"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a:extLst>
              <a:ext uri="{FF2B5EF4-FFF2-40B4-BE49-F238E27FC236}">
                <a16:creationId xmlns:a16="http://schemas.microsoft.com/office/drawing/2014/main" id="{91745396-78C1-4E94-8778-6BF43DB6B1A5}"/>
              </a:ext>
            </a:extLst>
          </p:cNvPr>
          <p:cNvSpPr txBox="1"/>
          <p:nvPr/>
        </p:nvSpPr>
        <p:spPr>
          <a:xfrm>
            <a:off x="457200" y="641879"/>
            <a:ext cx="1351652" cy="307777"/>
          </a:xfrm>
          <a:prstGeom prst="rect">
            <a:avLst/>
          </a:prstGeom>
          <a:noFill/>
        </p:spPr>
        <p:txBody>
          <a:bodyPr wrap="none" rtlCol="0">
            <a:spAutoFit/>
          </a:bodyPr>
          <a:lstStyle/>
          <a:p>
            <a:r>
              <a:rPr lang="zh-CN" altLang="en-US" sz="1400" b="1" dirty="0"/>
              <a:t>用户</a:t>
            </a:r>
            <a:r>
              <a:rPr lang="en-GB" altLang="zh-CN" sz="1400" b="1" dirty="0"/>
              <a:t>-</a:t>
            </a:r>
            <a:r>
              <a:rPr lang="zh-CN" altLang="en-US" sz="1400" b="1" dirty="0"/>
              <a:t>机构查询</a:t>
            </a:r>
          </a:p>
        </p:txBody>
      </p:sp>
      <p:sp>
        <p:nvSpPr>
          <p:cNvPr id="26" name="文本框 25">
            <a:extLst>
              <a:ext uri="{FF2B5EF4-FFF2-40B4-BE49-F238E27FC236}">
                <a16:creationId xmlns:a16="http://schemas.microsoft.com/office/drawing/2014/main" id="{A13BA231-E917-49A6-8308-445BF7C44721}"/>
              </a:ext>
            </a:extLst>
          </p:cNvPr>
          <p:cNvSpPr txBox="1"/>
          <p:nvPr/>
        </p:nvSpPr>
        <p:spPr>
          <a:xfrm>
            <a:off x="0" y="45021"/>
            <a:ext cx="2492990" cy="553998"/>
          </a:xfrm>
          <a:prstGeom prst="rect">
            <a:avLst/>
          </a:prstGeom>
          <a:noFill/>
        </p:spPr>
        <p:txBody>
          <a:bodyPr wrap="none" rtlCol="0">
            <a:spAutoFit/>
          </a:bodyPr>
          <a:lstStyle/>
          <a:p>
            <a:r>
              <a:rPr lang="zh-CN" altLang="en-US" sz="1200" b="1" dirty="0">
                <a:latin typeface="+mn-ea"/>
              </a:rPr>
              <a:t>教育局民办教育信息服务监管平台</a:t>
            </a:r>
          </a:p>
          <a:p>
            <a:endParaRPr lang="zh-CN" altLang="en-US" dirty="0"/>
          </a:p>
        </p:txBody>
      </p:sp>
      <p:sp>
        <p:nvSpPr>
          <p:cNvPr id="4" name="椭圆 3">
            <a:extLst>
              <a:ext uri="{FF2B5EF4-FFF2-40B4-BE49-F238E27FC236}">
                <a16:creationId xmlns:a16="http://schemas.microsoft.com/office/drawing/2014/main" id="{72C77B88-68FE-4E99-8D67-B555052C8AC0}"/>
              </a:ext>
            </a:extLst>
          </p:cNvPr>
          <p:cNvSpPr/>
          <p:nvPr/>
        </p:nvSpPr>
        <p:spPr>
          <a:xfrm>
            <a:off x="-457200" y="385894"/>
            <a:ext cx="914400" cy="914400"/>
          </a:xfrm>
          <a:prstGeom prst="ellipse">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D1FD32B4-6FE2-44AD-B320-0FD9E57D1D5B}"/>
              </a:ext>
            </a:extLst>
          </p:cNvPr>
          <p:cNvSpPr/>
          <p:nvPr/>
        </p:nvSpPr>
        <p:spPr>
          <a:xfrm>
            <a:off x="560694" y="1171505"/>
            <a:ext cx="11083910" cy="5102987"/>
          </a:xfrm>
          <a:prstGeom prst="rect">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DEB8795B-A8E4-47E5-91B3-0EB2AC64CB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967" y="1245418"/>
            <a:ext cx="10973364" cy="4955160"/>
          </a:xfrm>
          <a:prstGeom prst="rect">
            <a:avLst/>
          </a:prstGeom>
        </p:spPr>
      </p:pic>
    </p:spTree>
    <p:extLst>
      <p:ext uri="{BB962C8B-B14F-4D97-AF65-F5344CB8AC3E}">
        <p14:creationId xmlns:p14="http://schemas.microsoft.com/office/powerpoint/2010/main" val="4273413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4"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a:extLst>
              <a:ext uri="{FF2B5EF4-FFF2-40B4-BE49-F238E27FC236}">
                <a16:creationId xmlns:a16="http://schemas.microsoft.com/office/drawing/2014/main" id="{91745396-78C1-4E94-8778-6BF43DB6B1A5}"/>
              </a:ext>
            </a:extLst>
          </p:cNvPr>
          <p:cNvSpPr txBox="1"/>
          <p:nvPr/>
        </p:nvSpPr>
        <p:spPr>
          <a:xfrm>
            <a:off x="457200" y="641879"/>
            <a:ext cx="1351652" cy="307777"/>
          </a:xfrm>
          <a:prstGeom prst="rect">
            <a:avLst/>
          </a:prstGeom>
          <a:noFill/>
        </p:spPr>
        <p:txBody>
          <a:bodyPr wrap="none" rtlCol="0">
            <a:spAutoFit/>
          </a:bodyPr>
          <a:lstStyle/>
          <a:p>
            <a:r>
              <a:rPr lang="zh-CN" altLang="en-US" sz="1400" b="1" dirty="0"/>
              <a:t>管理员</a:t>
            </a:r>
            <a:r>
              <a:rPr lang="en-US" altLang="zh-CN" sz="1400" b="1" dirty="0"/>
              <a:t>-</a:t>
            </a:r>
            <a:r>
              <a:rPr lang="zh-CN" altLang="en-US" sz="1400" b="1" dirty="0"/>
              <a:t>主界面</a:t>
            </a:r>
          </a:p>
        </p:txBody>
      </p:sp>
      <p:sp>
        <p:nvSpPr>
          <p:cNvPr id="26" name="文本框 25">
            <a:extLst>
              <a:ext uri="{FF2B5EF4-FFF2-40B4-BE49-F238E27FC236}">
                <a16:creationId xmlns:a16="http://schemas.microsoft.com/office/drawing/2014/main" id="{A13BA231-E917-49A6-8308-445BF7C44721}"/>
              </a:ext>
            </a:extLst>
          </p:cNvPr>
          <p:cNvSpPr txBox="1"/>
          <p:nvPr/>
        </p:nvSpPr>
        <p:spPr>
          <a:xfrm>
            <a:off x="0" y="45021"/>
            <a:ext cx="2492990" cy="553998"/>
          </a:xfrm>
          <a:prstGeom prst="rect">
            <a:avLst/>
          </a:prstGeom>
          <a:noFill/>
        </p:spPr>
        <p:txBody>
          <a:bodyPr wrap="none" rtlCol="0">
            <a:spAutoFit/>
          </a:bodyPr>
          <a:lstStyle/>
          <a:p>
            <a:r>
              <a:rPr lang="zh-CN" altLang="en-US" sz="1200" b="1" dirty="0">
                <a:latin typeface="+mn-ea"/>
              </a:rPr>
              <a:t>教育局民办教育信息服务监管平台</a:t>
            </a:r>
          </a:p>
          <a:p>
            <a:endParaRPr lang="zh-CN" altLang="en-US" dirty="0"/>
          </a:p>
        </p:txBody>
      </p:sp>
      <p:sp>
        <p:nvSpPr>
          <p:cNvPr id="4" name="椭圆 3">
            <a:extLst>
              <a:ext uri="{FF2B5EF4-FFF2-40B4-BE49-F238E27FC236}">
                <a16:creationId xmlns:a16="http://schemas.microsoft.com/office/drawing/2014/main" id="{72C77B88-68FE-4E99-8D67-B555052C8AC0}"/>
              </a:ext>
            </a:extLst>
          </p:cNvPr>
          <p:cNvSpPr/>
          <p:nvPr/>
        </p:nvSpPr>
        <p:spPr>
          <a:xfrm>
            <a:off x="-457200" y="385894"/>
            <a:ext cx="914400" cy="914400"/>
          </a:xfrm>
          <a:prstGeom prst="ellipse">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D1FD32B4-6FE2-44AD-B320-0FD9E57D1D5B}"/>
              </a:ext>
            </a:extLst>
          </p:cNvPr>
          <p:cNvSpPr/>
          <p:nvPr/>
        </p:nvSpPr>
        <p:spPr>
          <a:xfrm>
            <a:off x="560694" y="1171505"/>
            <a:ext cx="11083910" cy="5102987"/>
          </a:xfrm>
          <a:prstGeom prst="rect">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AB8A5C74-9D82-4E87-8FF9-C60C3C22B5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967" y="1245418"/>
            <a:ext cx="10973364" cy="4955160"/>
          </a:xfrm>
          <a:prstGeom prst="rect">
            <a:avLst/>
          </a:prstGeom>
        </p:spPr>
      </p:pic>
    </p:spTree>
    <p:extLst>
      <p:ext uri="{BB962C8B-B14F-4D97-AF65-F5344CB8AC3E}">
        <p14:creationId xmlns:p14="http://schemas.microsoft.com/office/powerpoint/2010/main" val="2487567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4"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a:extLst>
              <a:ext uri="{FF2B5EF4-FFF2-40B4-BE49-F238E27FC236}">
                <a16:creationId xmlns:a16="http://schemas.microsoft.com/office/drawing/2014/main" id="{91745396-78C1-4E94-8778-6BF43DB6B1A5}"/>
              </a:ext>
            </a:extLst>
          </p:cNvPr>
          <p:cNvSpPr txBox="1"/>
          <p:nvPr/>
        </p:nvSpPr>
        <p:spPr>
          <a:xfrm>
            <a:off x="457200" y="641879"/>
            <a:ext cx="1890261" cy="307777"/>
          </a:xfrm>
          <a:prstGeom prst="rect">
            <a:avLst/>
          </a:prstGeom>
          <a:noFill/>
        </p:spPr>
        <p:txBody>
          <a:bodyPr wrap="none" rtlCol="0">
            <a:spAutoFit/>
          </a:bodyPr>
          <a:lstStyle/>
          <a:p>
            <a:r>
              <a:rPr lang="zh-CN" altLang="en-US" sz="1400" b="1" dirty="0"/>
              <a:t>管理员</a:t>
            </a:r>
            <a:r>
              <a:rPr lang="en-US" altLang="zh-CN" sz="1400" b="1" dirty="0"/>
              <a:t>-</a:t>
            </a:r>
            <a:r>
              <a:rPr lang="zh-CN" altLang="en-US" sz="1400" b="1" dirty="0"/>
              <a:t>机构管理界面</a:t>
            </a:r>
          </a:p>
        </p:txBody>
      </p:sp>
      <p:sp>
        <p:nvSpPr>
          <p:cNvPr id="26" name="文本框 25">
            <a:extLst>
              <a:ext uri="{FF2B5EF4-FFF2-40B4-BE49-F238E27FC236}">
                <a16:creationId xmlns:a16="http://schemas.microsoft.com/office/drawing/2014/main" id="{A13BA231-E917-49A6-8308-445BF7C44721}"/>
              </a:ext>
            </a:extLst>
          </p:cNvPr>
          <p:cNvSpPr txBox="1"/>
          <p:nvPr/>
        </p:nvSpPr>
        <p:spPr>
          <a:xfrm>
            <a:off x="0" y="45021"/>
            <a:ext cx="2492990" cy="553998"/>
          </a:xfrm>
          <a:prstGeom prst="rect">
            <a:avLst/>
          </a:prstGeom>
          <a:noFill/>
        </p:spPr>
        <p:txBody>
          <a:bodyPr wrap="none" rtlCol="0">
            <a:spAutoFit/>
          </a:bodyPr>
          <a:lstStyle/>
          <a:p>
            <a:r>
              <a:rPr lang="zh-CN" altLang="en-US" sz="1200" b="1" dirty="0">
                <a:latin typeface="+mn-ea"/>
              </a:rPr>
              <a:t>教育局民办教育信息服务监管平台</a:t>
            </a:r>
          </a:p>
          <a:p>
            <a:endParaRPr lang="zh-CN" altLang="en-US" dirty="0"/>
          </a:p>
        </p:txBody>
      </p:sp>
      <p:sp>
        <p:nvSpPr>
          <p:cNvPr id="4" name="椭圆 3">
            <a:extLst>
              <a:ext uri="{FF2B5EF4-FFF2-40B4-BE49-F238E27FC236}">
                <a16:creationId xmlns:a16="http://schemas.microsoft.com/office/drawing/2014/main" id="{72C77B88-68FE-4E99-8D67-B555052C8AC0}"/>
              </a:ext>
            </a:extLst>
          </p:cNvPr>
          <p:cNvSpPr/>
          <p:nvPr/>
        </p:nvSpPr>
        <p:spPr>
          <a:xfrm>
            <a:off x="-457200" y="385894"/>
            <a:ext cx="914400" cy="914400"/>
          </a:xfrm>
          <a:prstGeom prst="ellipse">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D1FD32B4-6FE2-44AD-B320-0FD9E57D1D5B}"/>
              </a:ext>
            </a:extLst>
          </p:cNvPr>
          <p:cNvSpPr/>
          <p:nvPr/>
        </p:nvSpPr>
        <p:spPr>
          <a:xfrm>
            <a:off x="560694" y="1171505"/>
            <a:ext cx="11083910" cy="5102987"/>
          </a:xfrm>
          <a:prstGeom prst="rect">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109B44A4-B8FD-4456-990C-67C789F41F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967" y="1245418"/>
            <a:ext cx="10973364" cy="4955160"/>
          </a:xfrm>
          <a:prstGeom prst="rect">
            <a:avLst/>
          </a:prstGeom>
        </p:spPr>
      </p:pic>
    </p:spTree>
    <p:extLst>
      <p:ext uri="{BB962C8B-B14F-4D97-AF65-F5344CB8AC3E}">
        <p14:creationId xmlns:p14="http://schemas.microsoft.com/office/powerpoint/2010/main" val="3998846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4"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a:extLst>
              <a:ext uri="{FF2B5EF4-FFF2-40B4-BE49-F238E27FC236}">
                <a16:creationId xmlns:a16="http://schemas.microsoft.com/office/drawing/2014/main" id="{91745396-78C1-4E94-8778-6BF43DB6B1A5}"/>
              </a:ext>
            </a:extLst>
          </p:cNvPr>
          <p:cNvSpPr txBox="1"/>
          <p:nvPr/>
        </p:nvSpPr>
        <p:spPr>
          <a:xfrm>
            <a:off x="457200" y="641879"/>
            <a:ext cx="2249334" cy="307777"/>
          </a:xfrm>
          <a:prstGeom prst="rect">
            <a:avLst/>
          </a:prstGeom>
          <a:noFill/>
        </p:spPr>
        <p:txBody>
          <a:bodyPr wrap="none" rtlCol="0">
            <a:spAutoFit/>
          </a:bodyPr>
          <a:lstStyle/>
          <a:p>
            <a:r>
              <a:rPr lang="zh-CN" altLang="en-US" sz="1400" b="1" dirty="0"/>
              <a:t>管理员</a:t>
            </a:r>
            <a:r>
              <a:rPr lang="en-US" altLang="zh-CN" sz="1400" b="1" dirty="0"/>
              <a:t>-</a:t>
            </a:r>
            <a:r>
              <a:rPr lang="zh-CN" altLang="en-US" sz="1400" b="1" dirty="0"/>
              <a:t>机构详细信息查询</a:t>
            </a:r>
          </a:p>
        </p:txBody>
      </p:sp>
      <p:sp>
        <p:nvSpPr>
          <p:cNvPr id="26" name="文本框 25">
            <a:extLst>
              <a:ext uri="{FF2B5EF4-FFF2-40B4-BE49-F238E27FC236}">
                <a16:creationId xmlns:a16="http://schemas.microsoft.com/office/drawing/2014/main" id="{A13BA231-E917-49A6-8308-445BF7C44721}"/>
              </a:ext>
            </a:extLst>
          </p:cNvPr>
          <p:cNvSpPr txBox="1"/>
          <p:nvPr/>
        </p:nvSpPr>
        <p:spPr>
          <a:xfrm>
            <a:off x="0" y="45021"/>
            <a:ext cx="2492990" cy="553998"/>
          </a:xfrm>
          <a:prstGeom prst="rect">
            <a:avLst/>
          </a:prstGeom>
          <a:noFill/>
        </p:spPr>
        <p:txBody>
          <a:bodyPr wrap="none" rtlCol="0">
            <a:spAutoFit/>
          </a:bodyPr>
          <a:lstStyle/>
          <a:p>
            <a:r>
              <a:rPr lang="zh-CN" altLang="en-US" sz="1200" b="1" dirty="0">
                <a:latin typeface="+mn-ea"/>
              </a:rPr>
              <a:t>教育局民办教育信息服务监管平台</a:t>
            </a:r>
          </a:p>
          <a:p>
            <a:endParaRPr lang="zh-CN" altLang="en-US" dirty="0"/>
          </a:p>
        </p:txBody>
      </p:sp>
      <p:sp>
        <p:nvSpPr>
          <p:cNvPr id="4" name="椭圆 3">
            <a:extLst>
              <a:ext uri="{FF2B5EF4-FFF2-40B4-BE49-F238E27FC236}">
                <a16:creationId xmlns:a16="http://schemas.microsoft.com/office/drawing/2014/main" id="{72C77B88-68FE-4E99-8D67-B555052C8AC0}"/>
              </a:ext>
            </a:extLst>
          </p:cNvPr>
          <p:cNvSpPr/>
          <p:nvPr/>
        </p:nvSpPr>
        <p:spPr>
          <a:xfrm>
            <a:off x="-457200" y="385894"/>
            <a:ext cx="914400" cy="914400"/>
          </a:xfrm>
          <a:prstGeom prst="ellipse">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D1FD32B4-6FE2-44AD-B320-0FD9E57D1D5B}"/>
              </a:ext>
            </a:extLst>
          </p:cNvPr>
          <p:cNvSpPr/>
          <p:nvPr/>
        </p:nvSpPr>
        <p:spPr>
          <a:xfrm>
            <a:off x="560694" y="1171505"/>
            <a:ext cx="11083910" cy="5102987"/>
          </a:xfrm>
          <a:prstGeom prst="rect">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4227479D-F680-4F18-88AB-81D70326F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967" y="1245418"/>
            <a:ext cx="10973364" cy="4955160"/>
          </a:xfrm>
          <a:prstGeom prst="rect">
            <a:avLst/>
          </a:prstGeom>
        </p:spPr>
      </p:pic>
    </p:spTree>
    <p:extLst>
      <p:ext uri="{BB962C8B-B14F-4D97-AF65-F5344CB8AC3E}">
        <p14:creationId xmlns:p14="http://schemas.microsoft.com/office/powerpoint/2010/main" val="1400918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4"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3D857102-1D5D-4090-8E55-14F61A61863C}"/>
              </a:ext>
            </a:extLst>
          </p:cNvPr>
          <p:cNvSpPr/>
          <p:nvPr/>
        </p:nvSpPr>
        <p:spPr>
          <a:xfrm>
            <a:off x="4631798" y="857835"/>
            <a:ext cx="2928404" cy="2928404"/>
          </a:xfrm>
          <a:prstGeom prst="ellipse">
            <a:avLst/>
          </a:prstGeom>
          <a:solidFill>
            <a:srgbClr val="FCDE04"/>
          </a:solidFill>
          <a:ln>
            <a:solidFill>
              <a:srgbClr val="FCDE0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2B042C69-18A6-4472-8C98-D6E521BFF6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153" y="857835"/>
            <a:ext cx="2928404" cy="2928404"/>
          </a:xfrm>
          <a:prstGeom prst="rect">
            <a:avLst/>
          </a:prstGeom>
          <a:effectLst/>
        </p:spPr>
      </p:pic>
      <p:sp>
        <p:nvSpPr>
          <p:cNvPr id="10" name="文本框 9">
            <a:extLst>
              <a:ext uri="{FF2B5EF4-FFF2-40B4-BE49-F238E27FC236}">
                <a16:creationId xmlns:a16="http://schemas.microsoft.com/office/drawing/2014/main" id="{03A5FE4D-9987-43FC-BEC1-9382B88D10BD}"/>
              </a:ext>
            </a:extLst>
          </p:cNvPr>
          <p:cNvSpPr txBox="1"/>
          <p:nvPr/>
        </p:nvSpPr>
        <p:spPr>
          <a:xfrm>
            <a:off x="4759228" y="3937518"/>
            <a:ext cx="4300795" cy="707886"/>
          </a:xfrm>
          <a:prstGeom prst="rect">
            <a:avLst/>
          </a:prstGeom>
          <a:noFill/>
        </p:spPr>
        <p:txBody>
          <a:bodyPr wrap="square" rtlCol="0">
            <a:spAutoFit/>
          </a:bodyPr>
          <a:lstStyle/>
          <a:p>
            <a:r>
              <a:rPr lang="zh-CN" altLang="en-US" sz="4000" b="1" dirty="0">
                <a:latin typeface="方正粗黑宋简体" panose="02000000000000000000" pitchFamily="2" charset="-122"/>
                <a:ea typeface="方正粗黑宋简体" panose="02000000000000000000" pitchFamily="2" charset="-122"/>
              </a:rPr>
              <a:t>项 目 背 景</a:t>
            </a:r>
          </a:p>
        </p:txBody>
      </p:sp>
      <p:sp>
        <p:nvSpPr>
          <p:cNvPr id="11" name="文本框 10">
            <a:extLst>
              <a:ext uri="{FF2B5EF4-FFF2-40B4-BE49-F238E27FC236}">
                <a16:creationId xmlns:a16="http://schemas.microsoft.com/office/drawing/2014/main" id="{780D15D3-2533-4480-A07C-0EE4B5C74027}"/>
              </a:ext>
            </a:extLst>
          </p:cNvPr>
          <p:cNvSpPr txBox="1"/>
          <p:nvPr/>
        </p:nvSpPr>
        <p:spPr>
          <a:xfrm>
            <a:off x="4897594" y="4645404"/>
            <a:ext cx="4162429" cy="584775"/>
          </a:xfrm>
          <a:prstGeom prst="rect">
            <a:avLst/>
          </a:prstGeom>
          <a:noFill/>
        </p:spPr>
        <p:txBody>
          <a:bodyPr wrap="square" rtlCol="0">
            <a:spAutoFit/>
          </a:bodyPr>
          <a:lstStyle/>
          <a:p>
            <a:r>
              <a:rPr lang="en-US" altLang="zh-CN" sz="3200" b="1" dirty="0">
                <a:latin typeface="华文琥珀" panose="02010800040101010101" pitchFamily="2" charset="-122"/>
                <a:ea typeface="华文琥珀" panose="02010800040101010101" pitchFamily="2" charset="-122"/>
              </a:rPr>
              <a:t>background</a:t>
            </a:r>
            <a:endParaRPr lang="zh-CN" altLang="en-US" sz="3200" b="1" dirty="0">
              <a:latin typeface="华文琥珀" panose="02010800040101010101" pitchFamily="2" charset="-122"/>
              <a:ea typeface="华文琥珀" panose="02010800040101010101" pitchFamily="2" charset="-122"/>
            </a:endParaRPr>
          </a:p>
        </p:txBody>
      </p:sp>
      <p:sp>
        <p:nvSpPr>
          <p:cNvPr id="13" name="文本框 12">
            <a:extLst>
              <a:ext uri="{FF2B5EF4-FFF2-40B4-BE49-F238E27FC236}">
                <a16:creationId xmlns:a16="http://schemas.microsoft.com/office/drawing/2014/main" id="{EAB43589-D4DC-4E20-AAFD-DCDD6F760DA5}"/>
              </a:ext>
            </a:extLst>
          </p:cNvPr>
          <p:cNvSpPr txBox="1"/>
          <p:nvPr/>
        </p:nvSpPr>
        <p:spPr>
          <a:xfrm>
            <a:off x="5760812" y="3155297"/>
            <a:ext cx="2347490" cy="923330"/>
          </a:xfrm>
          <a:prstGeom prst="rect">
            <a:avLst/>
          </a:prstGeom>
          <a:noFill/>
        </p:spPr>
        <p:txBody>
          <a:bodyPr wrap="square" rtlCol="0">
            <a:spAutoFit/>
          </a:bodyPr>
          <a:lstStyle/>
          <a:p>
            <a:r>
              <a:rPr lang="en-US" altLang="zh-CN" sz="5400" b="1" dirty="0">
                <a:latin typeface="Agency FB" panose="020B0503020202020204" pitchFamily="34" charset="0"/>
              </a:rPr>
              <a:t>01</a:t>
            </a:r>
            <a:endParaRPr lang="zh-CN" altLang="en-US" sz="6600" b="1" dirty="0">
              <a:latin typeface="Agency FB" panose="020B0503020202020204" pitchFamily="34" charset="0"/>
            </a:endParaRPr>
          </a:p>
        </p:txBody>
      </p:sp>
    </p:spTree>
    <p:extLst>
      <p:ext uri="{BB962C8B-B14F-4D97-AF65-F5344CB8AC3E}">
        <p14:creationId xmlns:p14="http://schemas.microsoft.com/office/powerpoint/2010/main" val="1039498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ppt_w</p:attrName>
                                        </p:attrNameLst>
                                      </p:cBhvr>
                                      <p:tavLst>
                                        <p:tav tm="0">
                                          <p:val>
                                            <p:fltVal val="0"/>
                                          </p:val>
                                        </p:tav>
                                        <p:tav tm="100000">
                                          <p:val>
                                            <p:strVal val="#ppt_w"/>
                                          </p:val>
                                        </p:tav>
                                      </p:tavLst>
                                    </p:anim>
                                    <p:anim calcmode="lin" valueType="num">
                                      <p:cBhvr>
                                        <p:cTn id="14" dur="1000" fill="hold"/>
                                        <p:tgtEl>
                                          <p:spTgt spid="9"/>
                                        </p:tgtEl>
                                        <p:attrNameLst>
                                          <p:attrName>ppt_h</p:attrName>
                                        </p:attrNameLst>
                                      </p:cBhvr>
                                      <p:tavLst>
                                        <p:tav tm="0">
                                          <p:val>
                                            <p:fltVal val="0"/>
                                          </p:val>
                                        </p:tav>
                                        <p:tav tm="100000">
                                          <p:val>
                                            <p:strVal val="#ppt_h"/>
                                          </p:val>
                                        </p:tav>
                                      </p:tavLst>
                                    </p:anim>
                                    <p:anim calcmode="lin" valueType="num">
                                      <p:cBhvr>
                                        <p:cTn id="15" dur="1000" fill="hold"/>
                                        <p:tgtEl>
                                          <p:spTgt spid="9"/>
                                        </p:tgtEl>
                                        <p:attrNameLst>
                                          <p:attrName>style.rotation</p:attrName>
                                        </p:attrNameLst>
                                      </p:cBhvr>
                                      <p:tavLst>
                                        <p:tav tm="0">
                                          <p:val>
                                            <p:fltVal val="90"/>
                                          </p:val>
                                        </p:tav>
                                        <p:tav tm="100000">
                                          <p:val>
                                            <p:fltVal val="0"/>
                                          </p:val>
                                        </p:tav>
                                      </p:tavLst>
                                    </p:anim>
                                    <p:animEffect transition="in" filter="fade">
                                      <p:cBhvr>
                                        <p:cTn id="16" dur="1000"/>
                                        <p:tgtEl>
                                          <p:spTgt spid="9"/>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1000" fill="hold"/>
                                        <p:tgtEl>
                                          <p:spTgt spid="10"/>
                                        </p:tgtEl>
                                        <p:attrNameLst>
                                          <p:attrName>ppt_w</p:attrName>
                                        </p:attrNameLst>
                                      </p:cBhvr>
                                      <p:tavLst>
                                        <p:tav tm="0">
                                          <p:val>
                                            <p:fltVal val="0"/>
                                          </p:val>
                                        </p:tav>
                                        <p:tav tm="100000">
                                          <p:val>
                                            <p:strVal val="#ppt_w"/>
                                          </p:val>
                                        </p:tav>
                                      </p:tavLst>
                                    </p:anim>
                                    <p:anim calcmode="lin" valueType="num">
                                      <p:cBhvr>
                                        <p:cTn id="20" dur="1000" fill="hold"/>
                                        <p:tgtEl>
                                          <p:spTgt spid="10"/>
                                        </p:tgtEl>
                                        <p:attrNameLst>
                                          <p:attrName>ppt_h</p:attrName>
                                        </p:attrNameLst>
                                      </p:cBhvr>
                                      <p:tavLst>
                                        <p:tav tm="0">
                                          <p:val>
                                            <p:fltVal val="0"/>
                                          </p:val>
                                        </p:tav>
                                        <p:tav tm="100000">
                                          <p:val>
                                            <p:strVal val="#ppt_h"/>
                                          </p:val>
                                        </p:tav>
                                      </p:tavLst>
                                    </p:anim>
                                    <p:anim calcmode="lin" valueType="num">
                                      <p:cBhvr>
                                        <p:cTn id="21" dur="1000" fill="hold"/>
                                        <p:tgtEl>
                                          <p:spTgt spid="10"/>
                                        </p:tgtEl>
                                        <p:attrNameLst>
                                          <p:attrName>style.rotation</p:attrName>
                                        </p:attrNameLst>
                                      </p:cBhvr>
                                      <p:tavLst>
                                        <p:tav tm="0">
                                          <p:val>
                                            <p:fltVal val="90"/>
                                          </p:val>
                                        </p:tav>
                                        <p:tav tm="100000">
                                          <p:val>
                                            <p:fltVal val="0"/>
                                          </p:val>
                                        </p:tav>
                                      </p:tavLst>
                                    </p:anim>
                                    <p:animEffect transition="in" filter="fade">
                                      <p:cBhvr>
                                        <p:cTn id="22" dur="1000"/>
                                        <p:tgtEl>
                                          <p:spTgt spid="10"/>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1000" fill="hold"/>
                                        <p:tgtEl>
                                          <p:spTgt spid="11"/>
                                        </p:tgtEl>
                                        <p:attrNameLst>
                                          <p:attrName>ppt_w</p:attrName>
                                        </p:attrNameLst>
                                      </p:cBhvr>
                                      <p:tavLst>
                                        <p:tav tm="0">
                                          <p:val>
                                            <p:fltVal val="0"/>
                                          </p:val>
                                        </p:tav>
                                        <p:tav tm="100000">
                                          <p:val>
                                            <p:strVal val="#ppt_w"/>
                                          </p:val>
                                        </p:tav>
                                      </p:tavLst>
                                    </p:anim>
                                    <p:anim calcmode="lin" valueType="num">
                                      <p:cBhvr>
                                        <p:cTn id="26" dur="1000" fill="hold"/>
                                        <p:tgtEl>
                                          <p:spTgt spid="11"/>
                                        </p:tgtEl>
                                        <p:attrNameLst>
                                          <p:attrName>ppt_h</p:attrName>
                                        </p:attrNameLst>
                                      </p:cBhvr>
                                      <p:tavLst>
                                        <p:tav tm="0">
                                          <p:val>
                                            <p:fltVal val="0"/>
                                          </p:val>
                                        </p:tav>
                                        <p:tav tm="100000">
                                          <p:val>
                                            <p:strVal val="#ppt_h"/>
                                          </p:val>
                                        </p:tav>
                                      </p:tavLst>
                                    </p:anim>
                                    <p:anim calcmode="lin" valueType="num">
                                      <p:cBhvr>
                                        <p:cTn id="27" dur="1000" fill="hold"/>
                                        <p:tgtEl>
                                          <p:spTgt spid="11"/>
                                        </p:tgtEl>
                                        <p:attrNameLst>
                                          <p:attrName>style.rotation</p:attrName>
                                        </p:attrNameLst>
                                      </p:cBhvr>
                                      <p:tavLst>
                                        <p:tav tm="0">
                                          <p:val>
                                            <p:fltVal val="90"/>
                                          </p:val>
                                        </p:tav>
                                        <p:tav tm="100000">
                                          <p:val>
                                            <p:fltVal val="0"/>
                                          </p:val>
                                        </p:tav>
                                      </p:tavLst>
                                    </p:anim>
                                    <p:animEffect transition="in" filter="fade">
                                      <p:cBhvr>
                                        <p:cTn id="28" dur="1000"/>
                                        <p:tgtEl>
                                          <p:spTgt spid="11"/>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p:bldP spid="11" grpId="0"/>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a:extLst>
              <a:ext uri="{FF2B5EF4-FFF2-40B4-BE49-F238E27FC236}">
                <a16:creationId xmlns:a16="http://schemas.microsoft.com/office/drawing/2014/main" id="{91745396-78C1-4E94-8778-6BF43DB6B1A5}"/>
              </a:ext>
            </a:extLst>
          </p:cNvPr>
          <p:cNvSpPr txBox="1"/>
          <p:nvPr/>
        </p:nvSpPr>
        <p:spPr>
          <a:xfrm>
            <a:off x="457200" y="641879"/>
            <a:ext cx="1890261" cy="307777"/>
          </a:xfrm>
          <a:prstGeom prst="rect">
            <a:avLst/>
          </a:prstGeom>
          <a:noFill/>
        </p:spPr>
        <p:txBody>
          <a:bodyPr wrap="none" rtlCol="0">
            <a:spAutoFit/>
          </a:bodyPr>
          <a:lstStyle/>
          <a:p>
            <a:r>
              <a:rPr lang="zh-CN" altLang="en-US" sz="1400" b="1" dirty="0"/>
              <a:t>管理员</a:t>
            </a:r>
            <a:r>
              <a:rPr lang="en-US" altLang="zh-CN" sz="1400" b="1" dirty="0"/>
              <a:t>-</a:t>
            </a:r>
            <a:r>
              <a:rPr lang="zh-CN" altLang="en-US" sz="1400" b="1" dirty="0"/>
              <a:t>机构信息修改</a:t>
            </a:r>
          </a:p>
        </p:txBody>
      </p:sp>
      <p:sp>
        <p:nvSpPr>
          <p:cNvPr id="26" name="文本框 25">
            <a:extLst>
              <a:ext uri="{FF2B5EF4-FFF2-40B4-BE49-F238E27FC236}">
                <a16:creationId xmlns:a16="http://schemas.microsoft.com/office/drawing/2014/main" id="{A13BA231-E917-49A6-8308-445BF7C44721}"/>
              </a:ext>
            </a:extLst>
          </p:cNvPr>
          <p:cNvSpPr txBox="1"/>
          <p:nvPr/>
        </p:nvSpPr>
        <p:spPr>
          <a:xfrm>
            <a:off x="0" y="45021"/>
            <a:ext cx="2492990" cy="553998"/>
          </a:xfrm>
          <a:prstGeom prst="rect">
            <a:avLst/>
          </a:prstGeom>
          <a:noFill/>
        </p:spPr>
        <p:txBody>
          <a:bodyPr wrap="none" rtlCol="0">
            <a:spAutoFit/>
          </a:bodyPr>
          <a:lstStyle/>
          <a:p>
            <a:r>
              <a:rPr lang="zh-CN" altLang="en-US" sz="1200" b="1" dirty="0">
                <a:latin typeface="+mn-ea"/>
              </a:rPr>
              <a:t>教育局民办教育信息服务监管平台</a:t>
            </a:r>
          </a:p>
          <a:p>
            <a:endParaRPr lang="zh-CN" altLang="en-US" dirty="0"/>
          </a:p>
        </p:txBody>
      </p:sp>
      <p:sp>
        <p:nvSpPr>
          <p:cNvPr id="4" name="椭圆 3">
            <a:extLst>
              <a:ext uri="{FF2B5EF4-FFF2-40B4-BE49-F238E27FC236}">
                <a16:creationId xmlns:a16="http://schemas.microsoft.com/office/drawing/2014/main" id="{72C77B88-68FE-4E99-8D67-B555052C8AC0}"/>
              </a:ext>
            </a:extLst>
          </p:cNvPr>
          <p:cNvSpPr/>
          <p:nvPr/>
        </p:nvSpPr>
        <p:spPr>
          <a:xfrm>
            <a:off x="-457200" y="385894"/>
            <a:ext cx="914400" cy="914400"/>
          </a:xfrm>
          <a:prstGeom prst="ellipse">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D1FD32B4-6FE2-44AD-B320-0FD9E57D1D5B}"/>
              </a:ext>
            </a:extLst>
          </p:cNvPr>
          <p:cNvSpPr/>
          <p:nvPr/>
        </p:nvSpPr>
        <p:spPr>
          <a:xfrm>
            <a:off x="560694" y="1171505"/>
            <a:ext cx="11083910" cy="5102987"/>
          </a:xfrm>
          <a:prstGeom prst="rect">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AD65F41B-006C-4060-A1C9-80FF165C3E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967" y="1245418"/>
            <a:ext cx="10973364" cy="4955160"/>
          </a:xfrm>
          <a:prstGeom prst="rect">
            <a:avLst/>
          </a:prstGeom>
        </p:spPr>
      </p:pic>
    </p:spTree>
    <p:extLst>
      <p:ext uri="{BB962C8B-B14F-4D97-AF65-F5344CB8AC3E}">
        <p14:creationId xmlns:p14="http://schemas.microsoft.com/office/powerpoint/2010/main" val="151008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4"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a:extLst>
              <a:ext uri="{FF2B5EF4-FFF2-40B4-BE49-F238E27FC236}">
                <a16:creationId xmlns:a16="http://schemas.microsoft.com/office/drawing/2014/main" id="{91745396-78C1-4E94-8778-6BF43DB6B1A5}"/>
              </a:ext>
            </a:extLst>
          </p:cNvPr>
          <p:cNvSpPr txBox="1"/>
          <p:nvPr/>
        </p:nvSpPr>
        <p:spPr>
          <a:xfrm>
            <a:off x="457200" y="641879"/>
            <a:ext cx="1531188" cy="307777"/>
          </a:xfrm>
          <a:prstGeom prst="rect">
            <a:avLst/>
          </a:prstGeom>
          <a:noFill/>
        </p:spPr>
        <p:txBody>
          <a:bodyPr wrap="none" rtlCol="0">
            <a:spAutoFit/>
          </a:bodyPr>
          <a:lstStyle/>
          <a:p>
            <a:r>
              <a:rPr lang="zh-CN" altLang="en-US" sz="1400" b="1" dirty="0"/>
              <a:t>管理员</a:t>
            </a:r>
            <a:r>
              <a:rPr lang="en-US" altLang="zh-CN" sz="1400" b="1" dirty="0"/>
              <a:t>-</a:t>
            </a:r>
            <a:r>
              <a:rPr lang="zh-CN" altLang="en-US" sz="1400" b="1" dirty="0"/>
              <a:t>机构添加</a:t>
            </a:r>
          </a:p>
        </p:txBody>
      </p:sp>
      <p:sp>
        <p:nvSpPr>
          <p:cNvPr id="26" name="文本框 25">
            <a:extLst>
              <a:ext uri="{FF2B5EF4-FFF2-40B4-BE49-F238E27FC236}">
                <a16:creationId xmlns:a16="http://schemas.microsoft.com/office/drawing/2014/main" id="{A13BA231-E917-49A6-8308-445BF7C44721}"/>
              </a:ext>
            </a:extLst>
          </p:cNvPr>
          <p:cNvSpPr txBox="1"/>
          <p:nvPr/>
        </p:nvSpPr>
        <p:spPr>
          <a:xfrm>
            <a:off x="0" y="45021"/>
            <a:ext cx="2492990" cy="553998"/>
          </a:xfrm>
          <a:prstGeom prst="rect">
            <a:avLst/>
          </a:prstGeom>
          <a:noFill/>
        </p:spPr>
        <p:txBody>
          <a:bodyPr wrap="none" rtlCol="0">
            <a:spAutoFit/>
          </a:bodyPr>
          <a:lstStyle/>
          <a:p>
            <a:r>
              <a:rPr lang="zh-CN" altLang="en-US" sz="1200" b="1" dirty="0">
                <a:latin typeface="+mn-ea"/>
              </a:rPr>
              <a:t>教育局民办教育信息服务监管平台</a:t>
            </a:r>
          </a:p>
          <a:p>
            <a:endParaRPr lang="zh-CN" altLang="en-US" dirty="0"/>
          </a:p>
        </p:txBody>
      </p:sp>
      <p:sp>
        <p:nvSpPr>
          <p:cNvPr id="4" name="椭圆 3">
            <a:extLst>
              <a:ext uri="{FF2B5EF4-FFF2-40B4-BE49-F238E27FC236}">
                <a16:creationId xmlns:a16="http://schemas.microsoft.com/office/drawing/2014/main" id="{72C77B88-68FE-4E99-8D67-B555052C8AC0}"/>
              </a:ext>
            </a:extLst>
          </p:cNvPr>
          <p:cNvSpPr/>
          <p:nvPr/>
        </p:nvSpPr>
        <p:spPr>
          <a:xfrm>
            <a:off x="-457200" y="385894"/>
            <a:ext cx="914400" cy="914400"/>
          </a:xfrm>
          <a:prstGeom prst="ellipse">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D1FD32B4-6FE2-44AD-B320-0FD9E57D1D5B}"/>
              </a:ext>
            </a:extLst>
          </p:cNvPr>
          <p:cNvSpPr/>
          <p:nvPr/>
        </p:nvSpPr>
        <p:spPr>
          <a:xfrm>
            <a:off x="560694" y="1171505"/>
            <a:ext cx="11083910" cy="5102987"/>
          </a:xfrm>
          <a:prstGeom prst="rect">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787B3408-7BA4-4BCE-9536-2B450766F2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261" y="1253972"/>
            <a:ext cx="10935478" cy="4938052"/>
          </a:xfrm>
          <a:prstGeom prst="rect">
            <a:avLst/>
          </a:prstGeom>
        </p:spPr>
      </p:pic>
    </p:spTree>
    <p:extLst>
      <p:ext uri="{BB962C8B-B14F-4D97-AF65-F5344CB8AC3E}">
        <p14:creationId xmlns:p14="http://schemas.microsoft.com/office/powerpoint/2010/main" val="1546402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4"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a:extLst>
              <a:ext uri="{FF2B5EF4-FFF2-40B4-BE49-F238E27FC236}">
                <a16:creationId xmlns:a16="http://schemas.microsoft.com/office/drawing/2014/main" id="{91745396-78C1-4E94-8778-6BF43DB6B1A5}"/>
              </a:ext>
            </a:extLst>
          </p:cNvPr>
          <p:cNvSpPr txBox="1"/>
          <p:nvPr/>
        </p:nvSpPr>
        <p:spPr>
          <a:xfrm>
            <a:off x="457200" y="641879"/>
            <a:ext cx="1531188" cy="307777"/>
          </a:xfrm>
          <a:prstGeom prst="rect">
            <a:avLst/>
          </a:prstGeom>
          <a:noFill/>
        </p:spPr>
        <p:txBody>
          <a:bodyPr wrap="none" rtlCol="0">
            <a:spAutoFit/>
          </a:bodyPr>
          <a:lstStyle/>
          <a:p>
            <a:r>
              <a:rPr lang="zh-CN" altLang="en-US" sz="1400" b="1" dirty="0"/>
              <a:t>管理员</a:t>
            </a:r>
            <a:r>
              <a:rPr lang="en-US" altLang="zh-CN" sz="1400" b="1" dirty="0"/>
              <a:t>-</a:t>
            </a:r>
            <a:r>
              <a:rPr lang="zh-CN" altLang="en-US" sz="1400" b="1" dirty="0"/>
              <a:t>用户管理</a:t>
            </a:r>
          </a:p>
        </p:txBody>
      </p:sp>
      <p:sp>
        <p:nvSpPr>
          <p:cNvPr id="26" name="文本框 25">
            <a:extLst>
              <a:ext uri="{FF2B5EF4-FFF2-40B4-BE49-F238E27FC236}">
                <a16:creationId xmlns:a16="http://schemas.microsoft.com/office/drawing/2014/main" id="{A13BA231-E917-49A6-8308-445BF7C44721}"/>
              </a:ext>
            </a:extLst>
          </p:cNvPr>
          <p:cNvSpPr txBox="1"/>
          <p:nvPr/>
        </p:nvSpPr>
        <p:spPr>
          <a:xfrm>
            <a:off x="0" y="45021"/>
            <a:ext cx="2492990" cy="553998"/>
          </a:xfrm>
          <a:prstGeom prst="rect">
            <a:avLst/>
          </a:prstGeom>
          <a:noFill/>
        </p:spPr>
        <p:txBody>
          <a:bodyPr wrap="none" rtlCol="0">
            <a:spAutoFit/>
          </a:bodyPr>
          <a:lstStyle/>
          <a:p>
            <a:r>
              <a:rPr lang="zh-CN" altLang="en-US" sz="1200" b="1" dirty="0">
                <a:latin typeface="+mn-ea"/>
              </a:rPr>
              <a:t>教育局民办教育信息服务监管平台</a:t>
            </a:r>
          </a:p>
          <a:p>
            <a:endParaRPr lang="zh-CN" altLang="en-US" dirty="0"/>
          </a:p>
        </p:txBody>
      </p:sp>
      <p:sp>
        <p:nvSpPr>
          <p:cNvPr id="4" name="椭圆 3">
            <a:extLst>
              <a:ext uri="{FF2B5EF4-FFF2-40B4-BE49-F238E27FC236}">
                <a16:creationId xmlns:a16="http://schemas.microsoft.com/office/drawing/2014/main" id="{72C77B88-68FE-4E99-8D67-B555052C8AC0}"/>
              </a:ext>
            </a:extLst>
          </p:cNvPr>
          <p:cNvSpPr/>
          <p:nvPr/>
        </p:nvSpPr>
        <p:spPr>
          <a:xfrm>
            <a:off x="-457200" y="385894"/>
            <a:ext cx="914400" cy="914400"/>
          </a:xfrm>
          <a:prstGeom prst="ellipse">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D1FD32B4-6FE2-44AD-B320-0FD9E57D1D5B}"/>
              </a:ext>
            </a:extLst>
          </p:cNvPr>
          <p:cNvSpPr/>
          <p:nvPr/>
        </p:nvSpPr>
        <p:spPr>
          <a:xfrm>
            <a:off x="560694" y="1171505"/>
            <a:ext cx="11083910" cy="5102987"/>
          </a:xfrm>
          <a:prstGeom prst="rect">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1E448105-4B86-4AA0-9206-5BD71A6A0D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255" y="1250822"/>
            <a:ext cx="10876788" cy="4944352"/>
          </a:xfrm>
          <a:prstGeom prst="rect">
            <a:avLst/>
          </a:prstGeom>
        </p:spPr>
      </p:pic>
    </p:spTree>
    <p:extLst>
      <p:ext uri="{BB962C8B-B14F-4D97-AF65-F5344CB8AC3E}">
        <p14:creationId xmlns:p14="http://schemas.microsoft.com/office/powerpoint/2010/main" val="2417621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4"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a:extLst>
              <a:ext uri="{FF2B5EF4-FFF2-40B4-BE49-F238E27FC236}">
                <a16:creationId xmlns:a16="http://schemas.microsoft.com/office/drawing/2014/main" id="{91745396-78C1-4E94-8778-6BF43DB6B1A5}"/>
              </a:ext>
            </a:extLst>
          </p:cNvPr>
          <p:cNvSpPr txBox="1"/>
          <p:nvPr/>
        </p:nvSpPr>
        <p:spPr>
          <a:xfrm>
            <a:off x="457200" y="641879"/>
            <a:ext cx="1800493" cy="307777"/>
          </a:xfrm>
          <a:prstGeom prst="rect">
            <a:avLst/>
          </a:prstGeom>
          <a:noFill/>
        </p:spPr>
        <p:txBody>
          <a:bodyPr wrap="none" rtlCol="0">
            <a:spAutoFit/>
          </a:bodyPr>
          <a:lstStyle/>
          <a:p>
            <a:r>
              <a:rPr lang="zh-CN" altLang="en-US" sz="1400" b="1" dirty="0"/>
              <a:t>第二次迭代功能界面</a:t>
            </a:r>
          </a:p>
        </p:txBody>
      </p:sp>
      <p:sp>
        <p:nvSpPr>
          <p:cNvPr id="26" name="文本框 25">
            <a:extLst>
              <a:ext uri="{FF2B5EF4-FFF2-40B4-BE49-F238E27FC236}">
                <a16:creationId xmlns:a16="http://schemas.microsoft.com/office/drawing/2014/main" id="{A13BA231-E917-49A6-8308-445BF7C44721}"/>
              </a:ext>
            </a:extLst>
          </p:cNvPr>
          <p:cNvSpPr txBox="1"/>
          <p:nvPr/>
        </p:nvSpPr>
        <p:spPr>
          <a:xfrm>
            <a:off x="0" y="45021"/>
            <a:ext cx="2492990" cy="553998"/>
          </a:xfrm>
          <a:prstGeom prst="rect">
            <a:avLst/>
          </a:prstGeom>
          <a:noFill/>
        </p:spPr>
        <p:txBody>
          <a:bodyPr wrap="none" rtlCol="0">
            <a:spAutoFit/>
          </a:bodyPr>
          <a:lstStyle/>
          <a:p>
            <a:r>
              <a:rPr lang="zh-CN" altLang="en-US" sz="1200" b="1" dirty="0">
                <a:latin typeface="+mn-ea"/>
              </a:rPr>
              <a:t>教育局民办教育信息服务监管平台</a:t>
            </a:r>
          </a:p>
          <a:p>
            <a:endParaRPr lang="zh-CN" altLang="en-US" dirty="0"/>
          </a:p>
        </p:txBody>
      </p:sp>
      <p:sp>
        <p:nvSpPr>
          <p:cNvPr id="4" name="椭圆 3">
            <a:extLst>
              <a:ext uri="{FF2B5EF4-FFF2-40B4-BE49-F238E27FC236}">
                <a16:creationId xmlns:a16="http://schemas.microsoft.com/office/drawing/2014/main" id="{72C77B88-68FE-4E99-8D67-B555052C8AC0}"/>
              </a:ext>
            </a:extLst>
          </p:cNvPr>
          <p:cNvSpPr/>
          <p:nvPr/>
        </p:nvSpPr>
        <p:spPr>
          <a:xfrm>
            <a:off x="4632851" y="1152530"/>
            <a:ext cx="2926298" cy="2926298"/>
          </a:xfrm>
          <a:prstGeom prst="ellipse">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19F6D431-D4EF-4C3E-A07F-E0A29FFB95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0719" y="1622981"/>
            <a:ext cx="2010561" cy="2010561"/>
          </a:xfrm>
          <a:prstGeom prst="rect">
            <a:avLst/>
          </a:prstGeom>
        </p:spPr>
      </p:pic>
      <p:sp>
        <p:nvSpPr>
          <p:cNvPr id="10" name="椭圆 9">
            <a:extLst>
              <a:ext uri="{FF2B5EF4-FFF2-40B4-BE49-F238E27FC236}">
                <a16:creationId xmlns:a16="http://schemas.microsoft.com/office/drawing/2014/main" id="{4B08BA7A-0871-4CF5-B0CA-C7FCE11E6FEF}"/>
              </a:ext>
            </a:extLst>
          </p:cNvPr>
          <p:cNvSpPr/>
          <p:nvPr/>
        </p:nvSpPr>
        <p:spPr>
          <a:xfrm>
            <a:off x="-457200" y="385894"/>
            <a:ext cx="914400" cy="914400"/>
          </a:xfrm>
          <a:prstGeom prst="ellipse">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37A1F33-9DE3-420E-8DAE-34852E7282EE}"/>
              </a:ext>
            </a:extLst>
          </p:cNvPr>
          <p:cNvSpPr txBox="1"/>
          <p:nvPr/>
        </p:nvSpPr>
        <p:spPr>
          <a:xfrm>
            <a:off x="3695342" y="4103993"/>
            <a:ext cx="4801314" cy="707886"/>
          </a:xfrm>
          <a:prstGeom prst="rect">
            <a:avLst/>
          </a:prstGeom>
          <a:noFill/>
        </p:spPr>
        <p:txBody>
          <a:bodyPr wrap="none" rtlCol="0">
            <a:spAutoFit/>
          </a:bodyPr>
          <a:lstStyle/>
          <a:p>
            <a:r>
              <a:rPr lang="zh-CN" altLang="en-US" sz="4000" b="1" dirty="0"/>
              <a:t>第二次迭代功能界面</a:t>
            </a:r>
          </a:p>
        </p:txBody>
      </p:sp>
    </p:spTree>
    <p:extLst>
      <p:ext uri="{BB962C8B-B14F-4D97-AF65-F5344CB8AC3E}">
        <p14:creationId xmlns:p14="http://schemas.microsoft.com/office/powerpoint/2010/main" val="194449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4" grpId="0" animBg="1"/>
      <p:bldP spid="10" grpId="0" animBg="1"/>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a:extLst>
              <a:ext uri="{FF2B5EF4-FFF2-40B4-BE49-F238E27FC236}">
                <a16:creationId xmlns:a16="http://schemas.microsoft.com/office/drawing/2014/main" id="{91745396-78C1-4E94-8778-6BF43DB6B1A5}"/>
              </a:ext>
            </a:extLst>
          </p:cNvPr>
          <p:cNvSpPr txBox="1"/>
          <p:nvPr/>
        </p:nvSpPr>
        <p:spPr>
          <a:xfrm>
            <a:off x="457200" y="641879"/>
            <a:ext cx="1531188" cy="307777"/>
          </a:xfrm>
          <a:prstGeom prst="rect">
            <a:avLst/>
          </a:prstGeom>
          <a:noFill/>
        </p:spPr>
        <p:txBody>
          <a:bodyPr wrap="none" rtlCol="0">
            <a:spAutoFit/>
          </a:bodyPr>
          <a:lstStyle/>
          <a:p>
            <a:r>
              <a:rPr lang="zh-CN" altLang="en-US" sz="1400" b="1" dirty="0"/>
              <a:t>特定用户</a:t>
            </a:r>
            <a:r>
              <a:rPr lang="en-US" altLang="zh-CN" sz="1400" b="1" dirty="0"/>
              <a:t>-</a:t>
            </a:r>
            <a:r>
              <a:rPr lang="zh-CN" altLang="en-US" sz="1400" b="1" dirty="0"/>
              <a:t>主界面</a:t>
            </a:r>
          </a:p>
        </p:txBody>
      </p:sp>
      <p:sp>
        <p:nvSpPr>
          <p:cNvPr id="26" name="文本框 25">
            <a:extLst>
              <a:ext uri="{FF2B5EF4-FFF2-40B4-BE49-F238E27FC236}">
                <a16:creationId xmlns:a16="http://schemas.microsoft.com/office/drawing/2014/main" id="{A13BA231-E917-49A6-8308-445BF7C44721}"/>
              </a:ext>
            </a:extLst>
          </p:cNvPr>
          <p:cNvSpPr txBox="1"/>
          <p:nvPr/>
        </p:nvSpPr>
        <p:spPr>
          <a:xfrm>
            <a:off x="0" y="45021"/>
            <a:ext cx="2492990" cy="553998"/>
          </a:xfrm>
          <a:prstGeom prst="rect">
            <a:avLst/>
          </a:prstGeom>
          <a:noFill/>
        </p:spPr>
        <p:txBody>
          <a:bodyPr wrap="none" rtlCol="0">
            <a:spAutoFit/>
          </a:bodyPr>
          <a:lstStyle/>
          <a:p>
            <a:r>
              <a:rPr lang="zh-CN" altLang="en-US" sz="1200" b="1" dirty="0">
                <a:latin typeface="+mn-ea"/>
              </a:rPr>
              <a:t>教育局民办教育信息服务监管平台</a:t>
            </a:r>
          </a:p>
          <a:p>
            <a:endParaRPr lang="zh-CN" altLang="en-US" dirty="0"/>
          </a:p>
        </p:txBody>
      </p:sp>
      <p:sp>
        <p:nvSpPr>
          <p:cNvPr id="4" name="椭圆 3">
            <a:extLst>
              <a:ext uri="{FF2B5EF4-FFF2-40B4-BE49-F238E27FC236}">
                <a16:creationId xmlns:a16="http://schemas.microsoft.com/office/drawing/2014/main" id="{72C77B88-68FE-4E99-8D67-B555052C8AC0}"/>
              </a:ext>
            </a:extLst>
          </p:cNvPr>
          <p:cNvSpPr/>
          <p:nvPr/>
        </p:nvSpPr>
        <p:spPr>
          <a:xfrm>
            <a:off x="-457200" y="385894"/>
            <a:ext cx="914400" cy="914400"/>
          </a:xfrm>
          <a:prstGeom prst="ellipse">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D1FD32B4-6FE2-44AD-B320-0FD9E57D1D5B}"/>
              </a:ext>
            </a:extLst>
          </p:cNvPr>
          <p:cNvSpPr/>
          <p:nvPr/>
        </p:nvSpPr>
        <p:spPr>
          <a:xfrm>
            <a:off x="560694" y="1171505"/>
            <a:ext cx="11083910" cy="5102987"/>
          </a:xfrm>
          <a:prstGeom prst="rect">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12FC889D-CC69-4075-A977-0E94553CCE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967" y="1260961"/>
            <a:ext cx="10973364" cy="4955160"/>
          </a:xfrm>
          <a:prstGeom prst="rect">
            <a:avLst/>
          </a:prstGeom>
        </p:spPr>
      </p:pic>
    </p:spTree>
    <p:extLst>
      <p:ext uri="{BB962C8B-B14F-4D97-AF65-F5344CB8AC3E}">
        <p14:creationId xmlns:p14="http://schemas.microsoft.com/office/powerpoint/2010/main" val="421383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4" grpId="0" animBg="1"/>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a:extLst>
              <a:ext uri="{FF2B5EF4-FFF2-40B4-BE49-F238E27FC236}">
                <a16:creationId xmlns:a16="http://schemas.microsoft.com/office/drawing/2014/main" id="{91745396-78C1-4E94-8778-6BF43DB6B1A5}"/>
              </a:ext>
            </a:extLst>
          </p:cNvPr>
          <p:cNvSpPr txBox="1"/>
          <p:nvPr/>
        </p:nvSpPr>
        <p:spPr>
          <a:xfrm>
            <a:off x="457200" y="641879"/>
            <a:ext cx="1710725" cy="307777"/>
          </a:xfrm>
          <a:prstGeom prst="rect">
            <a:avLst/>
          </a:prstGeom>
          <a:noFill/>
        </p:spPr>
        <p:txBody>
          <a:bodyPr wrap="none" rtlCol="0">
            <a:spAutoFit/>
          </a:bodyPr>
          <a:lstStyle/>
          <a:p>
            <a:r>
              <a:rPr lang="zh-CN" altLang="en-US" sz="1400" b="1" dirty="0"/>
              <a:t>特定用户</a:t>
            </a:r>
            <a:r>
              <a:rPr lang="en-US" altLang="zh-CN" sz="1400" b="1" dirty="0"/>
              <a:t>-</a:t>
            </a:r>
            <a:r>
              <a:rPr lang="zh-CN" altLang="en-US" sz="1400" b="1" dirty="0"/>
              <a:t>公告操作</a:t>
            </a:r>
          </a:p>
        </p:txBody>
      </p:sp>
      <p:sp>
        <p:nvSpPr>
          <p:cNvPr id="26" name="文本框 25">
            <a:extLst>
              <a:ext uri="{FF2B5EF4-FFF2-40B4-BE49-F238E27FC236}">
                <a16:creationId xmlns:a16="http://schemas.microsoft.com/office/drawing/2014/main" id="{A13BA231-E917-49A6-8308-445BF7C44721}"/>
              </a:ext>
            </a:extLst>
          </p:cNvPr>
          <p:cNvSpPr txBox="1"/>
          <p:nvPr/>
        </p:nvSpPr>
        <p:spPr>
          <a:xfrm>
            <a:off x="0" y="45021"/>
            <a:ext cx="2492990" cy="553998"/>
          </a:xfrm>
          <a:prstGeom prst="rect">
            <a:avLst/>
          </a:prstGeom>
          <a:noFill/>
        </p:spPr>
        <p:txBody>
          <a:bodyPr wrap="none" rtlCol="0">
            <a:spAutoFit/>
          </a:bodyPr>
          <a:lstStyle/>
          <a:p>
            <a:r>
              <a:rPr lang="zh-CN" altLang="en-US" sz="1200" b="1" dirty="0">
                <a:latin typeface="+mn-ea"/>
              </a:rPr>
              <a:t>教育局民办教育信息服务监管平台</a:t>
            </a:r>
          </a:p>
          <a:p>
            <a:endParaRPr lang="zh-CN" altLang="en-US" dirty="0"/>
          </a:p>
        </p:txBody>
      </p:sp>
      <p:sp>
        <p:nvSpPr>
          <p:cNvPr id="4" name="椭圆 3">
            <a:extLst>
              <a:ext uri="{FF2B5EF4-FFF2-40B4-BE49-F238E27FC236}">
                <a16:creationId xmlns:a16="http://schemas.microsoft.com/office/drawing/2014/main" id="{72C77B88-68FE-4E99-8D67-B555052C8AC0}"/>
              </a:ext>
            </a:extLst>
          </p:cNvPr>
          <p:cNvSpPr/>
          <p:nvPr/>
        </p:nvSpPr>
        <p:spPr>
          <a:xfrm>
            <a:off x="-457200" y="385894"/>
            <a:ext cx="914400" cy="914400"/>
          </a:xfrm>
          <a:prstGeom prst="ellipse">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D1FD32B4-6FE2-44AD-B320-0FD9E57D1D5B}"/>
              </a:ext>
            </a:extLst>
          </p:cNvPr>
          <p:cNvSpPr/>
          <p:nvPr/>
        </p:nvSpPr>
        <p:spPr>
          <a:xfrm>
            <a:off x="560694" y="1171505"/>
            <a:ext cx="11083910" cy="5102987"/>
          </a:xfrm>
          <a:prstGeom prst="rect">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BA92CE9C-5F41-4E2A-9706-AF6E05EF4D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967" y="1245418"/>
            <a:ext cx="10973364" cy="4955160"/>
          </a:xfrm>
          <a:prstGeom prst="rect">
            <a:avLst/>
          </a:prstGeom>
        </p:spPr>
      </p:pic>
    </p:spTree>
    <p:extLst>
      <p:ext uri="{BB962C8B-B14F-4D97-AF65-F5344CB8AC3E}">
        <p14:creationId xmlns:p14="http://schemas.microsoft.com/office/powerpoint/2010/main" val="47631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4"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a:extLst>
              <a:ext uri="{FF2B5EF4-FFF2-40B4-BE49-F238E27FC236}">
                <a16:creationId xmlns:a16="http://schemas.microsoft.com/office/drawing/2014/main" id="{91745396-78C1-4E94-8778-6BF43DB6B1A5}"/>
              </a:ext>
            </a:extLst>
          </p:cNvPr>
          <p:cNvSpPr txBox="1"/>
          <p:nvPr/>
        </p:nvSpPr>
        <p:spPr>
          <a:xfrm>
            <a:off x="457200" y="641879"/>
            <a:ext cx="1710725" cy="307777"/>
          </a:xfrm>
          <a:prstGeom prst="rect">
            <a:avLst/>
          </a:prstGeom>
          <a:noFill/>
        </p:spPr>
        <p:txBody>
          <a:bodyPr wrap="none" rtlCol="0">
            <a:spAutoFit/>
          </a:bodyPr>
          <a:lstStyle/>
          <a:p>
            <a:r>
              <a:rPr lang="zh-CN" altLang="en-US" sz="1400" b="1" dirty="0"/>
              <a:t>特定用户</a:t>
            </a:r>
            <a:r>
              <a:rPr lang="en-US" altLang="zh-CN" sz="1400" b="1" dirty="0"/>
              <a:t>-</a:t>
            </a:r>
            <a:r>
              <a:rPr lang="zh-CN" altLang="en-US" sz="1400" b="1" dirty="0"/>
              <a:t>数据分析</a:t>
            </a:r>
          </a:p>
        </p:txBody>
      </p:sp>
      <p:sp>
        <p:nvSpPr>
          <p:cNvPr id="26" name="文本框 25">
            <a:extLst>
              <a:ext uri="{FF2B5EF4-FFF2-40B4-BE49-F238E27FC236}">
                <a16:creationId xmlns:a16="http://schemas.microsoft.com/office/drawing/2014/main" id="{A13BA231-E917-49A6-8308-445BF7C44721}"/>
              </a:ext>
            </a:extLst>
          </p:cNvPr>
          <p:cNvSpPr txBox="1"/>
          <p:nvPr/>
        </p:nvSpPr>
        <p:spPr>
          <a:xfrm>
            <a:off x="0" y="45021"/>
            <a:ext cx="2492990" cy="553998"/>
          </a:xfrm>
          <a:prstGeom prst="rect">
            <a:avLst/>
          </a:prstGeom>
          <a:noFill/>
        </p:spPr>
        <p:txBody>
          <a:bodyPr wrap="none" rtlCol="0">
            <a:spAutoFit/>
          </a:bodyPr>
          <a:lstStyle/>
          <a:p>
            <a:r>
              <a:rPr lang="zh-CN" altLang="en-US" sz="1200" b="1" dirty="0">
                <a:latin typeface="+mn-ea"/>
              </a:rPr>
              <a:t>教育局民办教育信息服务监管平台</a:t>
            </a:r>
          </a:p>
          <a:p>
            <a:endParaRPr lang="zh-CN" altLang="en-US" dirty="0"/>
          </a:p>
        </p:txBody>
      </p:sp>
      <p:sp>
        <p:nvSpPr>
          <p:cNvPr id="4" name="椭圆 3">
            <a:extLst>
              <a:ext uri="{FF2B5EF4-FFF2-40B4-BE49-F238E27FC236}">
                <a16:creationId xmlns:a16="http://schemas.microsoft.com/office/drawing/2014/main" id="{72C77B88-68FE-4E99-8D67-B555052C8AC0}"/>
              </a:ext>
            </a:extLst>
          </p:cNvPr>
          <p:cNvSpPr/>
          <p:nvPr/>
        </p:nvSpPr>
        <p:spPr>
          <a:xfrm>
            <a:off x="-457200" y="385894"/>
            <a:ext cx="914400" cy="914400"/>
          </a:xfrm>
          <a:prstGeom prst="ellipse">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D1FD32B4-6FE2-44AD-B320-0FD9E57D1D5B}"/>
              </a:ext>
            </a:extLst>
          </p:cNvPr>
          <p:cNvSpPr/>
          <p:nvPr/>
        </p:nvSpPr>
        <p:spPr>
          <a:xfrm>
            <a:off x="560694" y="1171505"/>
            <a:ext cx="11083910" cy="5102987"/>
          </a:xfrm>
          <a:prstGeom prst="rect">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5FEA2A0C-A04A-4150-B045-A688EC3FC9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967" y="1245418"/>
            <a:ext cx="10973364" cy="4955160"/>
          </a:xfrm>
          <a:prstGeom prst="rect">
            <a:avLst/>
          </a:prstGeom>
        </p:spPr>
      </p:pic>
    </p:spTree>
    <p:extLst>
      <p:ext uri="{BB962C8B-B14F-4D97-AF65-F5344CB8AC3E}">
        <p14:creationId xmlns:p14="http://schemas.microsoft.com/office/powerpoint/2010/main" val="2324396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4"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a:extLst>
              <a:ext uri="{FF2B5EF4-FFF2-40B4-BE49-F238E27FC236}">
                <a16:creationId xmlns:a16="http://schemas.microsoft.com/office/drawing/2014/main" id="{91745396-78C1-4E94-8778-6BF43DB6B1A5}"/>
              </a:ext>
            </a:extLst>
          </p:cNvPr>
          <p:cNvSpPr txBox="1"/>
          <p:nvPr/>
        </p:nvSpPr>
        <p:spPr>
          <a:xfrm>
            <a:off x="457200" y="641879"/>
            <a:ext cx="1172116" cy="307777"/>
          </a:xfrm>
          <a:prstGeom prst="rect">
            <a:avLst/>
          </a:prstGeom>
          <a:noFill/>
        </p:spPr>
        <p:txBody>
          <a:bodyPr wrap="none" rtlCol="0">
            <a:spAutoFit/>
          </a:bodyPr>
          <a:lstStyle/>
          <a:p>
            <a:r>
              <a:rPr lang="zh-CN" altLang="en-US" sz="1400" b="1" dirty="0"/>
              <a:t>用户</a:t>
            </a:r>
            <a:r>
              <a:rPr lang="en-US" altLang="zh-CN" sz="1400" b="1" dirty="0"/>
              <a:t>-</a:t>
            </a:r>
            <a:r>
              <a:rPr lang="zh-CN" altLang="en-US" sz="1400" b="1" dirty="0"/>
              <a:t>主界面</a:t>
            </a:r>
          </a:p>
        </p:txBody>
      </p:sp>
      <p:sp>
        <p:nvSpPr>
          <p:cNvPr id="26" name="文本框 25">
            <a:extLst>
              <a:ext uri="{FF2B5EF4-FFF2-40B4-BE49-F238E27FC236}">
                <a16:creationId xmlns:a16="http://schemas.microsoft.com/office/drawing/2014/main" id="{A13BA231-E917-49A6-8308-445BF7C44721}"/>
              </a:ext>
            </a:extLst>
          </p:cNvPr>
          <p:cNvSpPr txBox="1"/>
          <p:nvPr/>
        </p:nvSpPr>
        <p:spPr>
          <a:xfrm>
            <a:off x="0" y="45021"/>
            <a:ext cx="2492990" cy="553998"/>
          </a:xfrm>
          <a:prstGeom prst="rect">
            <a:avLst/>
          </a:prstGeom>
          <a:noFill/>
        </p:spPr>
        <p:txBody>
          <a:bodyPr wrap="none" rtlCol="0">
            <a:spAutoFit/>
          </a:bodyPr>
          <a:lstStyle/>
          <a:p>
            <a:r>
              <a:rPr lang="zh-CN" altLang="en-US" sz="1200" b="1" dirty="0">
                <a:latin typeface="+mn-ea"/>
              </a:rPr>
              <a:t>教育局民办教育信息服务监管平台</a:t>
            </a:r>
          </a:p>
          <a:p>
            <a:endParaRPr lang="zh-CN" altLang="en-US" dirty="0"/>
          </a:p>
        </p:txBody>
      </p:sp>
      <p:sp>
        <p:nvSpPr>
          <p:cNvPr id="4" name="椭圆 3">
            <a:extLst>
              <a:ext uri="{FF2B5EF4-FFF2-40B4-BE49-F238E27FC236}">
                <a16:creationId xmlns:a16="http://schemas.microsoft.com/office/drawing/2014/main" id="{72C77B88-68FE-4E99-8D67-B555052C8AC0}"/>
              </a:ext>
            </a:extLst>
          </p:cNvPr>
          <p:cNvSpPr/>
          <p:nvPr/>
        </p:nvSpPr>
        <p:spPr>
          <a:xfrm>
            <a:off x="-457200" y="385894"/>
            <a:ext cx="914400" cy="914400"/>
          </a:xfrm>
          <a:prstGeom prst="ellipse">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D1FD32B4-6FE2-44AD-B320-0FD9E57D1D5B}"/>
              </a:ext>
            </a:extLst>
          </p:cNvPr>
          <p:cNvSpPr/>
          <p:nvPr/>
        </p:nvSpPr>
        <p:spPr>
          <a:xfrm>
            <a:off x="560694" y="1171505"/>
            <a:ext cx="11083910" cy="5102987"/>
          </a:xfrm>
          <a:prstGeom prst="rect">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70AF3E32-6DC5-4529-BEA0-B426965CF5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967" y="1245418"/>
            <a:ext cx="10973364" cy="4955160"/>
          </a:xfrm>
          <a:prstGeom prst="rect">
            <a:avLst/>
          </a:prstGeom>
        </p:spPr>
      </p:pic>
    </p:spTree>
    <p:extLst>
      <p:ext uri="{BB962C8B-B14F-4D97-AF65-F5344CB8AC3E}">
        <p14:creationId xmlns:p14="http://schemas.microsoft.com/office/powerpoint/2010/main" val="2710955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4" grpId="0" animBg="1"/>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a:extLst>
              <a:ext uri="{FF2B5EF4-FFF2-40B4-BE49-F238E27FC236}">
                <a16:creationId xmlns:a16="http://schemas.microsoft.com/office/drawing/2014/main" id="{91745396-78C1-4E94-8778-6BF43DB6B1A5}"/>
              </a:ext>
            </a:extLst>
          </p:cNvPr>
          <p:cNvSpPr txBox="1"/>
          <p:nvPr/>
        </p:nvSpPr>
        <p:spPr>
          <a:xfrm>
            <a:off x="457200" y="641879"/>
            <a:ext cx="1351652" cy="307777"/>
          </a:xfrm>
          <a:prstGeom prst="rect">
            <a:avLst/>
          </a:prstGeom>
          <a:noFill/>
        </p:spPr>
        <p:txBody>
          <a:bodyPr wrap="none" rtlCol="0">
            <a:spAutoFit/>
          </a:bodyPr>
          <a:lstStyle/>
          <a:p>
            <a:r>
              <a:rPr lang="zh-CN" altLang="en-US" sz="1400" b="1" dirty="0"/>
              <a:t>用户</a:t>
            </a:r>
            <a:r>
              <a:rPr lang="en-US" altLang="zh-CN" sz="1400" b="1" dirty="0"/>
              <a:t>-</a:t>
            </a:r>
            <a:r>
              <a:rPr lang="zh-CN" altLang="en-US" sz="1400" b="1" dirty="0"/>
              <a:t>公告展示</a:t>
            </a:r>
          </a:p>
        </p:txBody>
      </p:sp>
      <p:sp>
        <p:nvSpPr>
          <p:cNvPr id="26" name="文本框 25">
            <a:extLst>
              <a:ext uri="{FF2B5EF4-FFF2-40B4-BE49-F238E27FC236}">
                <a16:creationId xmlns:a16="http://schemas.microsoft.com/office/drawing/2014/main" id="{A13BA231-E917-49A6-8308-445BF7C44721}"/>
              </a:ext>
            </a:extLst>
          </p:cNvPr>
          <p:cNvSpPr txBox="1"/>
          <p:nvPr/>
        </p:nvSpPr>
        <p:spPr>
          <a:xfrm>
            <a:off x="0" y="45021"/>
            <a:ext cx="2492990" cy="553998"/>
          </a:xfrm>
          <a:prstGeom prst="rect">
            <a:avLst/>
          </a:prstGeom>
          <a:noFill/>
        </p:spPr>
        <p:txBody>
          <a:bodyPr wrap="none" rtlCol="0">
            <a:spAutoFit/>
          </a:bodyPr>
          <a:lstStyle/>
          <a:p>
            <a:r>
              <a:rPr lang="zh-CN" altLang="en-US" sz="1200" b="1" dirty="0">
                <a:latin typeface="+mn-ea"/>
              </a:rPr>
              <a:t>教育局民办教育信息服务监管平台</a:t>
            </a:r>
          </a:p>
          <a:p>
            <a:endParaRPr lang="zh-CN" altLang="en-US" dirty="0"/>
          </a:p>
        </p:txBody>
      </p:sp>
      <p:sp>
        <p:nvSpPr>
          <p:cNvPr id="4" name="椭圆 3">
            <a:extLst>
              <a:ext uri="{FF2B5EF4-FFF2-40B4-BE49-F238E27FC236}">
                <a16:creationId xmlns:a16="http://schemas.microsoft.com/office/drawing/2014/main" id="{72C77B88-68FE-4E99-8D67-B555052C8AC0}"/>
              </a:ext>
            </a:extLst>
          </p:cNvPr>
          <p:cNvSpPr/>
          <p:nvPr/>
        </p:nvSpPr>
        <p:spPr>
          <a:xfrm>
            <a:off x="-457200" y="385894"/>
            <a:ext cx="914400" cy="914400"/>
          </a:xfrm>
          <a:prstGeom prst="ellipse">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D1FD32B4-6FE2-44AD-B320-0FD9E57D1D5B}"/>
              </a:ext>
            </a:extLst>
          </p:cNvPr>
          <p:cNvSpPr/>
          <p:nvPr/>
        </p:nvSpPr>
        <p:spPr>
          <a:xfrm>
            <a:off x="560694" y="1171505"/>
            <a:ext cx="11083910" cy="5102987"/>
          </a:xfrm>
          <a:prstGeom prst="rect">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4B5D5C18-E8D6-4D6D-9CCB-A883CAD8D1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318" y="1260961"/>
            <a:ext cx="10973364" cy="4955160"/>
          </a:xfrm>
          <a:prstGeom prst="rect">
            <a:avLst/>
          </a:prstGeom>
        </p:spPr>
      </p:pic>
    </p:spTree>
    <p:extLst>
      <p:ext uri="{BB962C8B-B14F-4D97-AF65-F5344CB8AC3E}">
        <p14:creationId xmlns:p14="http://schemas.microsoft.com/office/powerpoint/2010/main" val="132870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4" grpId="0" animBg="1"/>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a:extLst>
              <a:ext uri="{FF2B5EF4-FFF2-40B4-BE49-F238E27FC236}">
                <a16:creationId xmlns:a16="http://schemas.microsoft.com/office/drawing/2014/main" id="{91745396-78C1-4E94-8778-6BF43DB6B1A5}"/>
              </a:ext>
            </a:extLst>
          </p:cNvPr>
          <p:cNvSpPr txBox="1"/>
          <p:nvPr/>
        </p:nvSpPr>
        <p:spPr>
          <a:xfrm>
            <a:off x="457200" y="641879"/>
            <a:ext cx="1351652" cy="307777"/>
          </a:xfrm>
          <a:prstGeom prst="rect">
            <a:avLst/>
          </a:prstGeom>
          <a:noFill/>
        </p:spPr>
        <p:txBody>
          <a:bodyPr wrap="none" rtlCol="0">
            <a:spAutoFit/>
          </a:bodyPr>
          <a:lstStyle/>
          <a:p>
            <a:r>
              <a:rPr lang="zh-CN" altLang="en-US" sz="1400" b="1" dirty="0"/>
              <a:t>用户</a:t>
            </a:r>
            <a:r>
              <a:rPr lang="en-US" altLang="zh-CN" sz="1400" b="1" dirty="0"/>
              <a:t>-</a:t>
            </a:r>
            <a:r>
              <a:rPr lang="zh-CN" altLang="en-US" sz="1400" b="1" dirty="0"/>
              <a:t>机构详情</a:t>
            </a:r>
          </a:p>
        </p:txBody>
      </p:sp>
      <p:sp>
        <p:nvSpPr>
          <p:cNvPr id="26" name="文本框 25">
            <a:extLst>
              <a:ext uri="{FF2B5EF4-FFF2-40B4-BE49-F238E27FC236}">
                <a16:creationId xmlns:a16="http://schemas.microsoft.com/office/drawing/2014/main" id="{A13BA231-E917-49A6-8308-445BF7C44721}"/>
              </a:ext>
            </a:extLst>
          </p:cNvPr>
          <p:cNvSpPr txBox="1"/>
          <p:nvPr/>
        </p:nvSpPr>
        <p:spPr>
          <a:xfrm>
            <a:off x="0" y="45021"/>
            <a:ext cx="2492990" cy="553998"/>
          </a:xfrm>
          <a:prstGeom prst="rect">
            <a:avLst/>
          </a:prstGeom>
          <a:noFill/>
        </p:spPr>
        <p:txBody>
          <a:bodyPr wrap="none" rtlCol="0">
            <a:spAutoFit/>
          </a:bodyPr>
          <a:lstStyle/>
          <a:p>
            <a:r>
              <a:rPr lang="zh-CN" altLang="en-US" sz="1200" b="1" dirty="0">
                <a:latin typeface="+mn-ea"/>
              </a:rPr>
              <a:t>教育局民办教育信息服务监管平台</a:t>
            </a:r>
          </a:p>
          <a:p>
            <a:endParaRPr lang="zh-CN" altLang="en-US" dirty="0"/>
          </a:p>
        </p:txBody>
      </p:sp>
      <p:sp>
        <p:nvSpPr>
          <p:cNvPr id="4" name="椭圆 3">
            <a:extLst>
              <a:ext uri="{FF2B5EF4-FFF2-40B4-BE49-F238E27FC236}">
                <a16:creationId xmlns:a16="http://schemas.microsoft.com/office/drawing/2014/main" id="{72C77B88-68FE-4E99-8D67-B555052C8AC0}"/>
              </a:ext>
            </a:extLst>
          </p:cNvPr>
          <p:cNvSpPr/>
          <p:nvPr/>
        </p:nvSpPr>
        <p:spPr>
          <a:xfrm>
            <a:off x="-457200" y="385894"/>
            <a:ext cx="914400" cy="914400"/>
          </a:xfrm>
          <a:prstGeom prst="ellipse">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D1FD32B4-6FE2-44AD-B320-0FD9E57D1D5B}"/>
              </a:ext>
            </a:extLst>
          </p:cNvPr>
          <p:cNvSpPr/>
          <p:nvPr/>
        </p:nvSpPr>
        <p:spPr>
          <a:xfrm>
            <a:off x="560694" y="1171505"/>
            <a:ext cx="11083910" cy="5102987"/>
          </a:xfrm>
          <a:prstGeom prst="rect">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1DEB1D11-A444-414F-A48A-CA9D6379DF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318" y="1245418"/>
            <a:ext cx="10973364" cy="4955160"/>
          </a:xfrm>
          <a:prstGeom prst="rect">
            <a:avLst/>
          </a:prstGeom>
        </p:spPr>
      </p:pic>
    </p:spTree>
    <p:extLst>
      <p:ext uri="{BB962C8B-B14F-4D97-AF65-F5344CB8AC3E}">
        <p14:creationId xmlns:p14="http://schemas.microsoft.com/office/powerpoint/2010/main" val="2047508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4"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a:extLst>
              <a:ext uri="{FF2B5EF4-FFF2-40B4-BE49-F238E27FC236}">
                <a16:creationId xmlns:a16="http://schemas.microsoft.com/office/drawing/2014/main" id="{8928C7A8-9446-497A-9F7F-AE9F44D36E8F}"/>
              </a:ext>
            </a:extLst>
          </p:cNvPr>
          <p:cNvGraphicFramePr/>
          <p:nvPr>
            <p:extLst>
              <p:ext uri="{D42A27DB-BD31-4B8C-83A1-F6EECF244321}">
                <p14:modId xmlns:p14="http://schemas.microsoft.com/office/powerpoint/2010/main" val="11817737"/>
              </p:ext>
            </p:extLst>
          </p:nvPr>
        </p:nvGraphicFramePr>
        <p:xfrm>
          <a:off x="2408015" y="355357"/>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椭圆 6">
            <a:extLst>
              <a:ext uri="{FF2B5EF4-FFF2-40B4-BE49-F238E27FC236}">
                <a16:creationId xmlns:a16="http://schemas.microsoft.com/office/drawing/2014/main" id="{B82EEE74-7E76-4B0C-8292-B51E4F9817AA}"/>
              </a:ext>
            </a:extLst>
          </p:cNvPr>
          <p:cNvSpPr/>
          <p:nvPr/>
        </p:nvSpPr>
        <p:spPr>
          <a:xfrm>
            <a:off x="-1415755" y="-1707028"/>
            <a:ext cx="4124771" cy="4124771"/>
          </a:xfrm>
          <a:prstGeom prst="ellipse">
            <a:avLst/>
          </a:prstGeom>
          <a:solidFill>
            <a:srgbClr val="FCDE04"/>
          </a:solidFill>
          <a:ln>
            <a:solidFill>
              <a:srgbClr val="FCD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1CC46063-780B-44E3-A043-AE77C24FF623}"/>
              </a:ext>
            </a:extLst>
          </p:cNvPr>
          <p:cNvSpPr/>
          <p:nvPr/>
        </p:nvSpPr>
        <p:spPr>
          <a:xfrm>
            <a:off x="10605331" y="2417744"/>
            <a:ext cx="2348667" cy="2348667"/>
          </a:xfrm>
          <a:prstGeom prst="ellipse">
            <a:avLst/>
          </a:prstGeom>
          <a:solidFill>
            <a:srgbClr val="FCDE04"/>
          </a:solidFill>
          <a:ln>
            <a:solidFill>
              <a:srgbClr val="FCD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0DF54161-39BA-4C90-8C83-B160303D18DA}"/>
              </a:ext>
            </a:extLst>
          </p:cNvPr>
          <p:cNvSpPr/>
          <p:nvPr/>
        </p:nvSpPr>
        <p:spPr>
          <a:xfrm>
            <a:off x="1832936" y="5785503"/>
            <a:ext cx="2132313" cy="2123520"/>
          </a:xfrm>
          <a:prstGeom prst="ellipse">
            <a:avLst/>
          </a:prstGeom>
          <a:solidFill>
            <a:srgbClr val="FCDE04"/>
          </a:solidFill>
          <a:ln>
            <a:solidFill>
              <a:srgbClr val="FCD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9FC028A0-B0DE-49B6-9F08-0284A50E344A}"/>
              </a:ext>
            </a:extLst>
          </p:cNvPr>
          <p:cNvSpPr txBox="1"/>
          <p:nvPr/>
        </p:nvSpPr>
        <p:spPr>
          <a:xfrm>
            <a:off x="6271479" y="4044405"/>
            <a:ext cx="401072" cy="461665"/>
          </a:xfrm>
          <a:prstGeom prst="rect">
            <a:avLst/>
          </a:prstGeom>
          <a:noFill/>
        </p:spPr>
        <p:txBody>
          <a:bodyPr wrap="none" rtlCol="0">
            <a:spAutoFit/>
          </a:bodyPr>
          <a:lstStyle/>
          <a:p>
            <a:r>
              <a:rPr lang="en-US" altLang="zh-CN" sz="2400" b="1" dirty="0">
                <a:solidFill>
                  <a:schemeClr val="bg1"/>
                </a:solidFill>
                <a:latin typeface="Agency FB" panose="020B0503020202020204" pitchFamily="34" charset="0"/>
              </a:rPr>
              <a:t>01</a:t>
            </a:r>
            <a:endParaRPr lang="zh-CN" altLang="en-US" sz="3200" b="1" dirty="0">
              <a:solidFill>
                <a:schemeClr val="bg1"/>
              </a:solidFill>
              <a:latin typeface="Agency FB" panose="020B0503020202020204" pitchFamily="34" charset="0"/>
            </a:endParaRPr>
          </a:p>
        </p:txBody>
      </p:sp>
      <p:sp>
        <p:nvSpPr>
          <p:cNvPr id="8" name="文本框 7">
            <a:extLst>
              <a:ext uri="{FF2B5EF4-FFF2-40B4-BE49-F238E27FC236}">
                <a16:creationId xmlns:a16="http://schemas.microsoft.com/office/drawing/2014/main" id="{983AC3B7-7B90-4D1F-9399-A505D7A31C99}"/>
              </a:ext>
            </a:extLst>
          </p:cNvPr>
          <p:cNvSpPr txBox="1"/>
          <p:nvPr/>
        </p:nvSpPr>
        <p:spPr>
          <a:xfrm>
            <a:off x="6271479" y="1581123"/>
            <a:ext cx="465192" cy="461665"/>
          </a:xfrm>
          <a:prstGeom prst="rect">
            <a:avLst/>
          </a:prstGeom>
          <a:noFill/>
        </p:spPr>
        <p:txBody>
          <a:bodyPr wrap="none" rtlCol="0">
            <a:spAutoFit/>
          </a:bodyPr>
          <a:lstStyle/>
          <a:p>
            <a:r>
              <a:rPr lang="en-US" altLang="zh-CN" sz="2400" b="1" dirty="0">
                <a:solidFill>
                  <a:schemeClr val="bg1"/>
                </a:solidFill>
                <a:latin typeface="Agency FB" panose="020B0503020202020204" pitchFamily="34" charset="0"/>
              </a:rPr>
              <a:t>02</a:t>
            </a:r>
            <a:endParaRPr lang="zh-CN" altLang="en-US" sz="3200" b="1" dirty="0">
              <a:solidFill>
                <a:schemeClr val="bg1"/>
              </a:solidFill>
              <a:latin typeface="Agency FB" panose="020B0503020202020204" pitchFamily="34" charset="0"/>
            </a:endParaRPr>
          </a:p>
        </p:txBody>
      </p:sp>
      <p:sp>
        <p:nvSpPr>
          <p:cNvPr id="14" name="文本框 13">
            <a:extLst>
              <a:ext uri="{FF2B5EF4-FFF2-40B4-BE49-F238E27FC236}">
                <a16:creationId xmlns:a16="http://schemas.microsoft.com/office/drawing/2014/main" id="{8B99B988-1EEA-4E6C-A5EE-23B8FF45D1D5}"/>
              </a:ext>
            </a:extLst>
          </p:cNvPr>
          <p:cNvSpPr txBox="1"/>
          <p:nvPr/>
        </p:nvSpPr>
        <p:spPr>
          <a:xfrm>
            <a:off x="5061610" y="3813572"/>
            <a:ext cx="470000" cy="461665"/>
          </a:xfrm>
          <a:prstGeom prst="rect">
            <a:avLst/>
          </a:prstGeom>
          <a:noFill/>
        </p:spPr>
        <p:txBody>
          <a:bodyPr wrap="none" rtlCol="0">
            <a:spAutoFit/>
          </a:bodyPr>
          <a:lstStyle/>
          <a:p>
            <a:r>
              <a:rPr lang="en-US" altLang="zh-CN" sz="2400" b="1" dirty="0">
                <a:solidFill>
                  <a:schemeClr val="bg1"/>
                </a:solidFill>
                <a:latin typeface="Agency FB" panose="020B0503020202020204" pitchFamily="34" charset="0"/>
              </a:rPr>
              <a:t>03</a:t>
            </a:r>
            <a:endParaRPr lang="zh-CN" altLang="en-US" sz="3200" b="1" dirty="0">
              <a:solidFill>
                <a:schemeClr val="bg1"/>
              </a:solidFill>
              <a:latin typeface="Agency FB" panose="020B0503020202020204" pitchFamily="34" charset="0"/>
            </a:endParaRPr>
          </a:p>
        </p:txBody>
      </p:sp>
      <p:sp>
        <p:nvSpPr>
          <p:cNvPr id="16" name="文本框 15">
            <a:extLst>
              <a:ext uri="{FF2B5EF4-FFF2-40B4-BE49-F238E27FC236}">
                <a16:creationId xmlns:a16="http://schemas.microsoft.com/office/drawing/2014/main" id="{01495205-73DF-46A7-BE01-28F51831C715}"/>
              </a:ext>
            </a:extLst>
          </p:cNvPr>
          <p:cNvSpPr txBox="1"/>
          <p:nvPr/>
        </p:nvSpPr>
        <p:spPr>
          <a:xfrm>
            <a:off x="7412420" y="4180577"/>
            <a:ext cx="468398" cy="461665"/>
          </a:xfrm>
          <a:prstGeom prst="rect">
            <a:avLst/>
          </a:prstGeom>
          <a:noFill/>
        </p:spPr>
        <p:txBody>
          <a:bodyPr wrap="none" rtlCol="0">
            <a:spAutoFit/>
          </a:bodyPr>
          <a:lstStyle/>
          <a:p>
            <a:r>
              <a:rPr lang="en-US" altLang="zh-CN" sz="2400" b="1" dirty="0">
                <a:solidFill>
                  <a:schemeClr val="bg1"/>
                </a:solidFill>
                <a:latin typeface="Agency FB" panose="020B0503020202020204" pitchFamily="34" charset="0"/>
              </a:rPr>
              <a:t>04</a:t>
            </a:r>
            <a:endParaRPr lang="zh-CN" altLang="en-US" sz="3200" b="1"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448067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0"/>
                                        <p:tgtEl>
                                          <p:spTgt spid="14"/>
                                        </p:tgtEl>
                                      </p:cBhvr>
                                    </p:animEffect>
                                    <p:anim calcmode="lin" valueType="num">
                                      <p:cBhvr>
                                        <p:cTn id="38" dur="1000" fill="hold"/>
                                        <p:tgtEl>
                                          <p:spTgt spid="14"/>
                                        </p:tgtEl>
                                        <p:attrNameLst>
                                          <p:attrName>ppt_x</p:attrName>
                                        </p:attrNameLst>
                                      </p:cBhvr>
                                      <p:tavLst>
                                        <p:tav tm="0">
                                          <p:val>
                                            <p:strVal val="#ppt_x"/>
                                          </p:val>
                                        </p:tav>
                                        <p:tav tm="100000">
                                          <p:val>
                                            <p:strVal val="#ppt_x"/>
                                          </p:val>
                                        </p:tav>
                                      </p:tavLst>
                                    </p:anim>
                                    <p:anim calcmode="lin" valueType="num">
                                      <p:cBhvr>
                                        <p:cTn id="39" dur="1000" fill="hold"/>
                                        <p:tgtEl>
                                          <p:spTgt spid="14"/>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1000"/>
                                        <p:tgtEl>
                                          <p:spTgt spid="16"/>
                                        </p:tgtEl>
                                      </p:cBhvr>
                                    </p:animEffect>
                                    <p:anim calcmode="lin" valueType="num">
                                      <p:cBhvr>
                                        <p:cTn id="43" dur="1000" fill="hold"/>
                                        <p:tgtEl>
                                          <p:spTgt spid="16"/>
                                        </p:tgtEl>
                                        <p:attrNameLst>
                                          <p:attrName>ppt_x</p:attrName>
                                        </p:attrNameLst>
                                      </p:cBhvr>
                                      <p:tavLst>
                                        <p:tav tm="0">
                                          <p:val>
                                            <p:strVal val="#ppt_x"/>
                                          </p:val>
                                        </p:tav>
                                        <p:tav tm="100000">
                                          <p:val>
                                            <p:strVal val="#ppt_x"/>
                                          </p:val>
                                        </p:tav>
                                      </p:tavLst>
                                    </p:anim>
                                    <p:anim calcmode="lin" valueType="num">
                                      <p:cBhvr>
                                        <p:cTn id="4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7" grpId="0" animBg="1"/>
      <p:bldP spid="9" grpId="0" animBg="1"/>
      <p:bldP spid="11" grpId="0" animBg="1"/>
      <p:bldP spid="6" grpId="0"/>
      <p:bldP spid="8"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a:extLst>
              <a:ext uri="{FF2B5EF4-FFF2-40B4-BE49-F238E27FC236}">
                <a16:creationId xmlns:a16="http://schemas.microsoft.com/office/drawing/2014/main" id="{91745396-78C1-4E94-8778-6BF43DB6B1A5}"/>
              </a:ext>
            </a:extLst>
          </p:cNvPr>
          <p:cNvSpPr txBox="1"/>
          <p:nvPr/>
        </p:nvSpPr>
        <p:spPr>
          <a:xfrm>
            <a:off x="457200" y="641879"/>
            <a:ext cx="1800493" cy="307777"/>
          </a:xfrm>
          <a:prstGeom prst="rect">
            <a:avLst/>
          </a:prstGeom>
          <a:noFill/>
        </p:spPr>
        <p:txBody>
          <a:bodyPr wrap="none" rtlCol="0">
            <a:spAutoFit/>
          </a:bodyPr>
          <a:lstStyle/>
          <a:p>
            <a:r>
              <a:rPr lang="zh-CN" altLang="en-US" sz="1400" b="1" dirty="0"/>
              <a:t>用户</a:t>
            </a:r>
            <a:r>
              <a:rPr lang="en-US" altLang="zh-CN" sz="1400" b="1" dirty="0"/>
              <a:t>-</a:t>
            </a:r>
            <a:r>
              <a:rPr lang="zh-CN" altLang="en-US" sz="1400" b="1" dirty="0"/>
              <a:t>机构详情</a:t>
            </a:r>
            <a:r>
              <a:rPr lang="en-US" altLang="zh-CN" sz="1400" b="1" dirty="0"/>
              <a:t>-</a:t>
            </a:r>
            <a:r>
              <a:rPr lang="zh-CN" altLang="en-US" sz="1400" b="1" dirty="0"/>
              <a:t>定位</a:t>
            </a:r>
          </a:p>
        </p:txBody>
      </p:sp>
      <p:sp>
        <p:nvSpPr>
          <p:cNvPr id="26" name="文本框 25">
            <a:extLst>
              <a:ext uri="{FF2B5EF4-FFF2-40B4-BE49-F238E27FC236}">
                <a16:creationId xmlns:a16="http://schemas.microsoft.com/office/drawing/2014/main" id="{A13BA231-E917-49A6-8308-445BF7C44721}"/>
              </a:ext>
            </a:extLst>
          </p:cNvPr>
          <p:cNvSpPr txBox="1"/>
          <p:nvPr/>
        </p:nvSpPr>
        <p:spPr>
          <a:xfrm>
            <a:off x="0" y="45021"/>
            <a:ext cx="2492990" cy="553998"/>
          </a:xfrm>
          <a:prstGeom prst="rect">
            <a:avLst/>
          </a:prstGeom>
          <a:noFill/>
        </p:spPr>
        <p:txBody>
          <a:bodyPr wrap="none" rtlCol="0">
            <a:spAutoFit/>
          </a:bodyPr>
          <a:lstStyle/>
          <a:p>
            <a:r>
              <a:rPr lang="zh-CN" altLang="en-US" sz="1200" b="1" dirty="0">
                <a:latin typeface="+mn-ea"/>
              </a:rPr>
              <a:t>教育局民办教育信息服务监管平台</a:t>
            </a:r>
          </a:p>
          <a:p>
            <a:endParaRPr lang="zh-CN" altLang="en-US" dirty="0"/>
          </a:p>
        </p:txBody>
      </p:sp>
      <p:sp>
        <p:nvSpPr>
          <p:cNvPr id="4" name="椭圆 3">
            <a:extLst>
              <a:ext uri="{FF2B5EF4-FFF2-40B4-BE49-F238E27FC236}">
                <a16:creationId xmlns:a16="http://schemas.microsoft.com/office/drawing/2014/main" id="{72C77B88-68FE-4E99-8D67-B555052C8AC0}"/>
              </a:ext>
            </a:extLst>
          </p:cNvPr>
          <p:cNvSpPr/>
          <p:nvPr/>
        </p:nvSpPr>
        <p:spPr>
          <a:xfrm>
            <a:off x="-457200" y="385894"/>
            <a:ext cx="914400" cy="914400"/>
          </a:xfrm>
          <a:prstGeom prst="ellipse">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D1FD32B4-6FE2-44AD-B320-0FD9E57D1D5B}"/>
              </a:ext>
            </a:extLst>
          </p:cNvPr>
          <p:cNvSpPr/>
          <p:nvPr/>
        </p:nvSpPr>
        <p:spPr>
          <a:xfrm>
            <a:off x="560694" y="1171505"/>
            <a:ext cx="11083910" cy="5102987"/>
          </a:xfrm>
          <a:prstGeom prst="rect">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BEAEE506-133C-47A1-B4A4-9BAF18EA95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318" y="1245418"/>
            <a:ext cx="10973364" cy="4955160"/>
          </a:xfrm>
          <a:prstGeom prst="rect">
            <a:avLst/>
          </a:prstGeom>
        </p:spPr>
      </p:pic>
    </p:spTree>
    <p:extLst>
      <p:ext uri="{BB962C8B-B14F-4D97-AF65-F5344CB8AC3E}">
        <p14:creationId xmlns:p14="http://schemas.microsoft.com/office/powerpoint/2010/main" val="1433048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4" grpId="0" animBg="1"/>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a:extLst>
              <a:ext uri="{FF2B5EF4-FFF2-40B4-BE49-F238E27FC236}">
                <a16:creationId xmlns:a16="http://schemas.microsoft.com/office/drawing/2014/main" id="{91745396-78C1-4E94-8778-6BF43DB6B1A5}"/>
              </a:ext>
            </a:extLst>
          </p:cNvPr>
          <p:cNvSpPr txBox="1"/>
          <p:nvPr/>
        </p:nvSpPr>
        <p:spPr>
          <a:xfrm>
            <a:off x="457200" y="641879"/>
            <a:ext cx="2159566" cy="307777"/>
          </a:xfrm>
          <a:prstGeom prst="rect">
            <a:avLst/>
          </a:prstGeom>
          <a:noFill/>
        </p:spPr>
        <p:txBody>
          <a:bodyPr wrap="none" rtlCol="0">
            <a:spAutoFit/>
          </a:bodyPr>
          <a:lstStyle/>
          <a:p>
            <a:r>
              <a:rPr lang="zh-CN" altLang="en-US" sz="1400" b="1" dirty="0"/>
              <a:t>用户</a:t>
            </a:r>
            <a:r>
              <a:rPr lang="en-US" altLang="zh-CN" sz="1400" b="1" dirty="0"/>
              <a:t>-</a:t>
            </a:r>
            <a:r>
              <a:rPr lang="zh-CN" altLang="en-US" sz="1400" b="1" dirty="0"/>
              <a:t>机构详情</a:t>
            </a:r>
            <a:r>
              <a:rPr lang="en-US" altLang="zh-CN" sz="1400" b="1" dirty="0"/>
              <a:t>-</a:t>
            </a:r>
            <a:r>
              <a:rPr lang="zh-CN" altLang="en-US" sz="1400" b="1" dirty="0"/>
              <a:t>数据展示</a:t>
            </a:r>
          </a:p>
        </p:txBody>
      </p:sp>
      <p:sp>
        <p:nvSpPr>
          <p:cNvPr id="26" name="文本框 25">
            <a:extLst>
              <a:ext uri="{FF2B5EF4-FFF2-40B4-BE49-F238E27FC236}">
                <a16:creationId xmlns:a16="http://schemas.microsoft.com/office/drawing/2014/main" id="{A13BA231-E917-49A6-8308-445BF7C44721}"/>
              </a:ext>
            </a:extLst>
          </p:cNvPr>
          <p:cNvSpPr txBox="1"/>
          <p:nvPr/>
        </p:nvSpPr>
        <p:spPr>
          <a:xfrm>
            <a:off x="0" y="45021"/>
            <a:ext cx="2492990" cy="553998"/>
          </a:xfrm>
          <a:prstGeom prst="rect">
            <a:avLst/>
          </a:prstGeom>
          <a:noFill/>
        </p:spPr>
        <p:txBody>
          <a:bodyPr wrap="none" rtlCol="0">
            <a:spAutoFit/>
          </a:bodyPr>
          <a:lstStyle/>
          <a:p>
            <a:r>
              <a:rPr lang="zh-CN" altLang="en-US" sz="1200" b="1" dirty="0">
                <a:latin typeface="+mn-ea"/>
              </a:rPr>
              <a:t>教育局民办教育信息服务监管平台</a:t>
            </a:r>
          </a:p>
          <a:p>
            <a:endParaRPr lang="zh-CN" altLang="en-US" dirty="0"/>
          </a:p>
        </p:txBody>
      </p:sp>
      <p:sp>
        <p:nvSpPr>
          <p:cNvPr id="4" name="椭圆 3">
            <a:extLst>
              <a:ext uri="{FF2B5EF4-FFF2-40B4-BE49-F238E27FC236}">
                <a16:creationId xmlns:a16="http://schemas.microsoft.com/office/drawing/2014/main" id="{72C77B88-68FE-4E99-8D67-B555052C8AC0}"/>
              </a:ext>
            </a:extLst>
          </p:cNvPr>
          <p:cNvSpPr/>
          <p:nvPr/>
        </p:nvSpPr>
        <p:spPr>
          <a:xfrm>
            <a:off x="-457200" y="385894"/>
            <a:ext cx="914400" cy="914400"/>
          </a:xfrm>
          <a:prstGeom prst="ellipse">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D1FD32B4-6FE2-44AD-B320-0FD9E57D1D5B}"/>
              </a:ext>
            </a:extLst>
          </p:cNvPr>
          <p:cNvSpPr/>
          <p:nvPr/>
        </p:nvSpPr>
        <p:spPr>
          <a:xfrm>
            <a:off x="560694" y="1171505"/>
            <a:ext cx="11083910" cy="5102987"/>
          </a:xfrm>
          <a:prstGeom prst="rect">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FF59DA01-8A43-424B-9E04-2A353CFF77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318" y="1245418"/>
            <a:ext cx="10973364" cy="4955160"/>
          </a:xfrm>
          <a:prstGeom prst="rect">
            <a:avLst/>
          </a:prstGeom>
        </p:spPr>
      </p:pic>
    </p:spTree>
    <p:extLst>
      <p:ext uri="{BB962C8B-B14F-4D97-AF65-F5344CB8AC3E}">
        <p14:creationId xmlns:p14="http://schemas.microsoft.com/office/powerpoint/2010/main" val="3350147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4" grpId="0" animBg="1"/>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a:extLst>
              <a:ext uri="{FF2B5EF4-FFF2-40B4-BE49-F238E27FC236}">
                <a16:creationId xmlns:a16="http://schemas.microsoft.com/office/drawing/2014/main" id="{91745396-78C1-4E94-8778-6BF43DB6B1A5}"/>
              </a:ext>
            </a:extLst>
          </p:cNvPr>
          <p:cNvSpPr txBox="1"/>
          <p:nvPr/>
        </p:nvSpPr>
        <p:spPr>
          <a:xfrm>
            <a:off x="457200" y="641879"/>
            <a:ext cx="992579" cy="307777"/>
          </a:xfrm>
          <a:prstGeom prst="rect">
            <a:avLst/>
          </a:prstGeom>
          <a:noFill/>
        </p:spPr>
        <p:txBody>
          <a:bodyPr wrap="none" rtlCol="0">
            <a:spAutoFit/>
          </a:bodyPr>
          <a:lstStyle/>
          <a:p>
            <a:r>
              <a:rPr lang="zh-CN" altLang="en-US" sz="1400" b="1" dirty="0"/>
              <a:t>用户</a:t>
            </a:r>
            <a:r>
              <a:rPr lang="en-US" altLang="zh-CN" sz="1400" b="1" dirty="0"/>
              <a:t>-</a:t>
            </a:r>
            <a:r>
              <a:rPr lang="zh-CN" altLang="en-US" sz="1400" b="1" dirty="0"/>
              <a:t>举报</a:t>
            </a:r>
          </a:p>
        </p:txBody>
      </p:sp>
      <p:sp>
        <p:nvSpPr>
          <p:cNvPr id="26" name="文本框 25">
            <a:extLst>
              <a:ext uri="{FF2B5EF4-FFF2-40B4-BE49-F238E27FC236}">
                <a16:creationId xmlns:a16="http://schemas.microsoft.com/office/drawing/2014/main" id="{A13BA231-E917-49A6-8308-445BF7C44721}"/>
              </a:ext>
            </a:extLst>
          </p:cNvPr>
          <p:cNvSpPr txBox="1"/>
          <p:nvPr/>
        </p:nvSpPr>
        <p:spPr>
          <a:xfrm>
            <a:off x="0" y="45021"/>
            <a:ext cx="2492990" cy="553998"/>
          </a:xfrm>
          <a:prstGeom prst="rect">
            <a:avLst/>
          </a:prstGeom>
          <a:noFill/>
        </p:spPr>
        <p:txBody>
          <a:bodyPr wrap="none" rtlCol="0">
            <a:spAutoFit/>
          </a:bodyPr>
          <a:lstStyle/>
          <a:p>
            <a:r>
              <a:rPr lang="zh-CN" altLang="en-US" sz="1200" b="1" dirty="0">
                <a:latin typeface="+mn-ea"/>
              </a:rPr>
              <a:t>教育局民办教育信息服务监管平台</a:t>
            </a:r>
          </a:p>
          <a:p>
            <a:endParaRPr lang="zh-CN" altLang="en-US" dirty="0"/>
          </a:p>
        </p:txBody>
      </p:sp>
      <p:sp>
        <p:nvSpPr>
          <p:cNvPr id="4" name="椭圆 3">
            <a:extLst>
              <a:ext uri="{FF2B5EF4-FFF2-40B4-BE49-F238E27FC236}">
                <a16:creationId xmlns:a16="http://schemas.microsoft.com/office/drawing/2014/main" id="{72C77B88-68FE-4E99-8D67-B555052C8AC0}"/>
              </a:ext>
            </a:extLst>
          </p:cNvPr>
          <p:cNvSpPr/>
          <p:nvPr/>
        </p:nvSpPr>
        <p:spPr>
          <a:xfrm>
            <a:off x="-457200" y="385894"/>
            <a:ext cx="914400" cy="914400"/>
          </a:xfrm>
          <a:prstGeom prst="ellipse">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D1FD32B4-6FE2-44AD-B320-0FD9E57D1D5B}"/>
              </a:ext>
            </a:extLst>
          </p:cNvPr>
          <p:cNvSpPr/>
          <p:nvPr/>
        </p:nvSpPr>
        <p:spPr>
          <a:xfrm>
            <a:off x="560694" y="1171505"/>
            <a:ext cx="11083910" cy="5102987"/>
          </a:xfrm>
          <a:prstGeom prst="rect">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A06EB1B6-95ED-4D05-8BAF-0A7B6B363A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318" y="1245418"/>
            <a:ext cx="10973364" cy="4955160"/>
          </a:xfrm>
          <a:prstGeom prst="rect">
            <a:avLst/>
          </a:prstGeom>
        </p:spPr>
      </p:pic>
    </p:spTree>
    <p:extLst>
      <p:ext uri="{BB962C8B-B14F-4D97-AF65-F5344CB8AC3E}">
        <p14:creationId xmlns:p14="http://schemas.microsoft.com/office/powerpoint/2010/main" val="97719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4" grpId="0" animBg="1"/>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a:extLst>
              <a:ext uri="{FF2B5EF4-FFF2-40B4-BE49-F238E27FC236}">
                <a16:creationId xmlns:a16="http://schemas.microsoft.com/office/drawing/2014/main" id="{91745396-78C1-4E94-8778-6BF43DB6B1A5}"/>
              </a:ext>
            </a:extLst>
          </p:cNvPr>
          <p:cNvSpPr txBox="1"/>
          <p:nvPr/>
        </p:nvSpPr>
        <p:spPr>
          <a:xfrm>
            <a:off x="457200" y="641879"/>
            <a:ext cx="1172116" cy="307777"/>
          </a:xfrm>
          <a:prstGeom prst="rect">
            <a:avLst/>
          </a:prstGeom>
          <a:noFill/>
        </p:spPr>
        <p:txBody>
          <a:bodyPr wrap="none" rtlCol="0">
            <a:spAutoFit/>
          </a:bodyPr>
          <a:lstStyle/>
          <a:p>
            <a:r>
              <a:rPr lang="zh-CN" altLang="en-US" sz="1400" b="1" dirty="0"/>
              <a:t>用户</a:t>
            </a:r>
            <a:r>
              <a:rPr lang="en-US" altLang="zh-CN" sz="1400" b="1" dirty="0"/>
              <a:t>-</a:t>
            </a:r>
            <a:r>
              <a:rPr lang="zh-CN" altLang="en-US" sz="1400" b="1" dirty="0"/>
              <a:t>曝光台</a:t>
            </a:r>
          </a:p>
        </p:txBody>
      </p:sp>
      <p:sp>
        <p:nvSpPr>
          <p:cNvPr id="26" name="文本框 25">
            <a:extLst>
              <a:ext uri="{FF2B5EF4-FFF2-40B4-BE49-F238E27FC236}">
                <a16:creationId xmlns:a16="http://schemas.microsoft.com/office/drawing/2014/main" id="{A13BA231-E917-49A6-8308-445BF7C44721}"/>
              </a:ext>
            </a:extLst>
          </p:cNvPr>
          <p:cNvSpPr txBox="1"/>
          <p:nvPr/>
        </p:nvSpPr>
        <p:spPr>
          <a:xfrm>
            <a:off x="0" y="45021"/>
            <a:ext cx="2492990" cy="553998"/>
          </a:xfrm>
          <a:prstGeom prst="rect">
            <a:avLst/>
          </a:prstGeom>
          <a:noFill/>
        </p:spPr>
        <p:txBody>
          <a:bodyPr wrap="none" rtlCol="0">
            <a:spAutoFit/>
          </a:bodyPr>
          <a:lstStyle/>
          <a:p>
            <a:r>
              <a:rPr lang="zh-CN" altLang="en-US" sz="1200" b="1" dirty="0">
                <a:latin typeface="+mn-ea"/>
              </a:rPr>
              <a:t>教育局民办教育信息服务监管平台</a:t>
            </a:r>
          </a:p>
          <a:p>
            <a:endParaRPr lang="zh-CN" altLang="en-US" dirty="0"/>
          </a:p>
        </p:txBody>
      </p:sp>
      <p:sp>
        <p:nvSpPr>
          <p:cNvPr id="4" name="椭圆 3">
            <a:extLst>
              <a:ext uri="{FF2B5EF4-FFF2-40B4-BE49-F238E27FC236}">
                <a16:creationId xmlns:a16="http://schemas.microsoft.com/office/drawing/2014/main" id="{72C77B88-68FE-4E99-8D67-B555052C8AC0}"/>
              </a:ext>
            </a:extLst>
          </p:cNvPr>
          <p:cNvSpPr/>
          <p:nvPr/>
        </p:nvSpPr>
        <p:spPr>
          <a:xfrm>
            <a:off x="-457200" y="385894"/>
            <a:ext cx="914400" cy="914400"/>
          </a:xfrm>
          <a:prstGeom prst="ellipse">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D1FD32B4-6FE2-44AD-B320-0FD9E57D1D5B}"/>
              </a:ext>
            </a:extLst>
          </p:cNvPr>
          <p:cNvSpPr/>
          <p:nvPr/>
        </p:nvSpPr>
        <p:spPr>
          <a:xfrm>
            <a:off x="560694" y="1171505"/>
            <a:ext cx="11083910" cy="5102987"/>
          </a:xfrm>
          <a:prstGeom prst="rect">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24943097-824C-40C2-9616-94C15DC6A6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967" y="1245418"/>
            <a:ext cx="10973364" cy="4955160"/>
          </a:xfrm>
          <a:prstGeom prst="rect">
            <a:avLst/>
          </a:prstGeom>
        </p:spPr>
      </p:pic>
    </p:spTree>
    <p:extLst>
      <p:ext uri="{BB962C8B-B14F-4D97-AF65-F5344CB8AC3E}">
        <p14:creationId xmlns:p14="http://schemas.microsoft.com/office/powerpoint/2010/main" val="1478233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4" grpId="0" animBg="1"/>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a:extLst>
              <a:ext uri="{FF2B5EF4-FFF2-40B4-BE49-F238E27FC236}">
                <a16:creationId xmlns:a16="http://schemas.microsoft.com/office/drawing/2014/main" id="{91745396-78C1-4E94-8778-6BF43DB6B1A5}"/>
              </a:ext>
            </a:extLst>
          </p:cNvPr>
          <p:cNvSpPr txBox="1"/>
          <p:nvPr/>
        </p:nvSpPr>
        <p:spPr>
          <a:xfrm>
            <a:off x="457200" y="641879"/>
            <a:ext cx="2249334" cy="307777"/>
          </a:xfrm>
          <a:prstGeom prst="rect">
            <a:avLst/>
          </a:prstGeom>
          <a:noFill/>
        </p:spPr>
        <p:txBody>
          <a:bodyPr wrap="none" rtlCol="0">
            <a:spAutoFit/>
          </a:bodyPr>
          <a:lstStyle/>
          <a:p>
            <a:r>
              <a:rPr lang="zh-CN" altLang="en-US" sz="1400" b="1" dirty="0"/>
              <a:t>用户</a:t>
            </a:r>
            <a:r>
              <a:rPr lang="en-US" altLang="zh-CN" sz="1400" b="1" dirty="0"/>
              <a:t>-</a:t>
            </a:r>
            <a:r>
              <a:rPr lang="zh-CN" altLang="en-US" sz="1400" b="1" dirty="0"/>
              <a:t>某类别所有机构定位</a:t>
            </a:r>
          </a:p>
        </p:txBody>
      </p:sp>
      <p:sp>
        <p:nvSpPr>
          <p:cNvPr id="26" name="文本框 25">
            <a:extLst>
              <a:ext uri="{FF2B5EF4-FFF2-40B4-BE49-F238E27FC236}">
                <a16:creationId xmlns:a16="http://schemas.microsoft.com/office/drawing/2014/main" id="{A13BA231-E917-49A6-8308-445BF7C44721}"/>
              </a:ext>
            </a:extLst>
          </p:cNvPr>
          <p:cNvSpPr txBox="1"/>
          <p:nvPr/>
        </p:nvSpPr>
        <p:spPr>
          <a:xfrm>
            <a:off x="0" y="45021"/>
            <a:ext cx="2492990" cy="553998"/>
          </a:xfrm>
          <a:prstGeom prst="rect">
            <a:avLst/>
          </a:prstGeom>
          <a:noFill/>
        </p:spPr>
        <p:txBody>
          <a:bodyPr wrap="none" rtlCol="0">
            <a:spAutoFit/>
          </a:bodyPr>
          <a:lstStyle/>
          <a:p>
            <a:r>
              <a:rPr lang="zh-CN" altLang="en-US" sz="1200" b="1" dirty="0">
                <a:latin typeface="+mn-ea"/>
              </a:rPr>
              <a:t>教育局民办教育信息服务监管平台</a:t>
            </a:r>
          </a:p>
          <a:p>
            <a:endParaRPr lang="zh-CN" altLang="en-US" dirty="0"/>
          </a:p>
        </p:txBody>
      </p:sp>
      <p:sp>
        <p:nvSpPr>
          <p:cNvPr id="4" name="椭圆 3">
            <a:extLst>
              <a:ext uri="{FF2B5EF4-FFF2-40B4-BE49-F238E27FC236}">
                <a16:creationId xmlns:a16="http://schemas.microsoft.com/office/drawing/2014/main" id="{72C77B88-68FE-4E99-8D67-B555052C8AC0}"/>
              </a:ext>
            </a:extLst>
          </p:cNvPr>
          <p:cNvSpPr/>
          <p:nvPr/>
        </p:nvSpPr>
        <p:spPr>
          <a:xfrm>
            <a:off x="-457200" y="385894"/>
            <a:ext cx="914400" cy="914400"/>
          </a:xfrm>
          <a:prstGeom prst="ellipse">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D1FD32B4-6FE2-44AD-B320-0FD9E57D1D5B}"/>
              </a:ext>
            </a:extLst>
          </p:cNvPr>
          <p:cNvSpPr/>
          <p:nvPr/>
        </p:nvSpPr>
        <p:spPr>
          <a:xfrm>
            <a:off x="560694" y="1171505"/>
            <a:ext cx="11083910" cy="5102987"/>
          </a:xfrm>
          <a:prstGeom prst="rect">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1284775C-FEB1-4050-AEC2-5A79742796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318" y="1260961"/>
            <a:ext cx="10973364" cy="4955160"/>
          </a:xfrm>
          <a:prstGeom prst="rect">
            <a:avLst/>
          </a:prstGeom>
        </p:spPr>
      </p:pic>
    </p:spTree>
    <p:extLst>
      <p:ext uri="{BB962C8B-B14F-4D97-AF65-F5344CB8AC3E}">
        <p14:creationId xmlns:p14="http://schemas.microsoft.com/office/powerpoint/2010/main" val="2766767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4" grpId="0" animBg="1"/>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a:extLst>
              <a:ext uri="{FF2B5EF4-FFF2-40B4-BE49-F238E27FC236}">
                <a16:creationId xmlns:a16="http://schemas.microsoft.com/office/drawing/2014/main" id="{91745396-78C1-4E94-8778-6BF43DB6B1A5}"/>
              </a:ext>
            </a:extLst>
          </p:cNvPr>
          <p:cNvSpPr txBox="1"/>
          <p:nvPr/>
        </p:nvSpPr>
        <p:spPr>
          <a:xfrm>
            <a:off x="457200" y="641879"/>
            <a:ext cx="1351652" cy="307777"/>
          </a:xfrm>
          <a:prstGeom prst="rect">
            <a:avLst/>
          </a:prstGeom>
          <a:noFill/>
        </p:spPr>
        <p:txBody>
          <a:bodyPr wrap="none" rtlCol="0">
            <a:spAutoFit/>
          </a:bodyPr>
          <a:lstStyle/>
          <a:p>
            <a:r>
              <a:rPr lang="zh-CN" altLang="en-US" sz="1400" b="1" dirty="0"/>
              <a:t>用户</a:t>
            </a:r>
            <a:r>
              <a:rPr lang="en-US" altLang="zh-CN" sz="1400" b="1" dirty="0"/>
              <a:t>-</a:t>
            </a:r>
            <a:r>
              <a:rPr lang="zh-CN" altLang="en-US" sz="1400" b="1" dirty="0"/>
              <a:t>系统问卷</a:t>
            </a:r>
          </a:p>
        </p:txBody>
      </p:sp>
      <p:sp>
        <p:nvSpPr>
          <p:cNvPr id="26" name="文本框 25">
            <a:extLst>
              <a:ext uri="{FF2B5EF4-FFF2-40B4-BE49-F238E27FC236}">
                <a16:creationId xmlns:a16="http://schemas.microsoft.com/office/drawing/2014/main" id="{A13BA231-E917-49A6-8308-445BF7C44721}"/>
              </a:ext>
            </a:extLst>
          </p:cNvPr>
          <p:cNvSpPr txBox="1"/>
          <p:nvPr/>
        </p:nvSpPr>
        <p:spPr>
          <a:xfrm>
            <a:off x="0" y="45021"/>
            <a:ext cx="2492990" cy="553998"/>
          </a:xfrm>
          <a:prstGeom prst="rect">
            <a:avLst/>
          </a:prstGeom>
          <a:noFill/>
        </p:spPr>
        <p:txBody>
          <a:bodyPr wrap="none" rtlCol="0">
            <a:spAutoFit/>
          </a:bodyPr>
          <a:lstStyle/>
          <a:p>
            <a:r>
              <a:rPr lang="zh-CN" altLang="en-US" sz="1200" b="1" dirty="0">
                <a:latin typeface="+mn-ea"/>
              </a:rPr>
              <a:t>教育局民办教育信息服务监管平台</a:t>
            </a:r>
          </a:p>
          <a:p>
            <a:endParaRPr lang="zh-CN" altLang="en-US" dirty="0"/>
          </a:p>
        </p:txBody>
      </p:sp>
      <p:sp>
        <p:nvSpPr>
          <p:cNvPr id="4" name="椭圆 3">
            <a:extLst>
              <a:ext uri="{FF2B5EF4-FFF2-40B4-BE49-F238E27FC236}">
                <a16:creationId xmlns:a16="http://schemas.microsoft.com/office/drawing/2014/main" id="{72C77B88-68FE-4E99-8D67-B555052C8AC0}"/>
              </a:ext>
            </a:extLst>
          </p:cNvPr>
          <p:cNvSpPr/>
          <p:nvPr/>
        </p:nvSpPr>
        <p:spPr>
          <a:xfrm>
            <a:off x="-457200" y="385894"/>
            <a:ext cx="914400" cy="914400"/>
          </a:xfrm>
          <a:prstGeom prst="ellipse">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D1FD32B4-6FE2-44AD-B320-0FD9E57D1D5B}"/>
              </a:ext>
            </a:extLst>
          </p:cNvPr>
          <p:cNvSpPr/>
          <p:nvPr/>
        </p:nvSpPr>
        <p:spPr>
          <a:xfrm>
            <a:off x="560694" y="1171505"/>
            <a:ext cx="11083910" cy="5102987"/>
          </a:xfrm>
          <a:prstGeom prst="rect">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D2C7BA22-96AD-41A6-B903-411F5327FE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318" y="1245418"/>
            <a:ext cx="10973364" cy="4955160"/>
          </a:xfrm>
          <a:prstGeom prst="rect">
            <a:avLst/>
          </a:prstGeom>
        </p:spPr>
      </p:pic>
    </p:spTree>
    <p:extLst>
      <p:ext uri="{BB962C8B-B14F-4D97-AF65-F5344CB8AC3E}">
        <p14:creationId xmlns:p14="http://schemas.microsoft.com/office/powerpoint/2010/main" val="1254787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4" grpId="0" animBg="1"/>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a:extLst>
              <a:ext uri="{FF2B5EF4-FFF2-40B4-BE49-F238E27FC236}">
                <a16:creationId xmlns:a16="http://schemas.microsoft.com/office/drawing/2014/main" id="{91745396-78C1-4E94-8778-6BF43DB6B1A5}"/>
              </a:ext>
            </a:extLst>
          </p:cNvPr>
          <p:cNvSpPr txBox="1"/>
          <p:nvPr/>
        </p:nvSpPr>
        <p:spPr>
          <a:xfrm>
            <a:off x="457200" y="641879"/>
            <a:ext cx="1531188" cy="307777"/>
          </a:xfrm>
          <a:prstGeom prst="rect">
            <a:avLst/>
          </a:prstGeom>
          <a:noFill/>
        </p:spPr>
        <p:txBody>
          <a:bodyPr wrap="none" rtlCol="0">
            <a:spAutoFit/>
          </a:bodyPr>
          <a:lstStyle/>
          <a:p>
            <a:r>
              <a:rPr lang="zh-CN" altLang="en-US" sz="1400" b="1" dirty="0"/>
              <a:t>管理员</a:t>
            </a:r>
            <a:r>
              <a:rPr lang="en-US" altLang="zh-CN" sz="1400" b="1" dirty="0"/>
              <a:t>-</a:t>
            </a:r>
            <a:r>
              <a:rPr lang="zh-CN" altLang="en-US" sz="1400" b="1" dirty="0"/>
              <a:t>公告查看</a:t>
            </a:r>
          </a:p>
        </p:txBody>
      </p:sp>
      <p:sp>
        <p:nvSpPr>
          <p:cNvPr id="26" name="文本框 25">
            <a:extLst>
              <a:ext uri="{FF2B5EF4-FFF2-40B4-BE49-F238E27FC236}">
                <a16:creationId xmlns:a16="http://schemas.microsoft.com/office/drawing/2014/main" id="{A13BA231-E917-49A6-8308-445BF7C44721}"/>
              </a:ext>
            </a:extLst>
          </p:cNvPr>
          <p:cNvSpPr txBox="1"/>
          <p:nvPr/>
        </p:nvSpPr>
        <p:spPr>
          <a:xfrm>
            <a:off x="0" y="45021"/>
            <a:ext cx="2492990" cy="553998"/>
          </a:xfrm>
          <a:prstGeom prst="rect">
            <a:avLst/>
          </a:prstGeom>
          <a:noFill/>
        </p:spPr>
        <p:txBody>
          <a:bodyPr wrap="none" rtlCol="0">
            <a:spAutoFit/>
          </a:bodyPr>
          <a:lstStyle/>
          <a:p>
            <a:r>
              <a:rPr lang="zh-CN" altLang="en-US" sz="1200" b="1" dirty="0">
                <a:latin typeface="+mn-ea"/>
              </a:rPr>
              <a:t>教育局民办教育信息服务监管平台</a:t>
            </a:r>
          </a:p>
          <a:p>
            <a:endParaRPr lang="zh-CN" altLang="en-US" dirty="0"/>
          </a:p>
        </p:txBody>
      </p:sp>
      <p:sp>
        <p:nvSpPr>
          <p:cNvPr id="4" name="椭圆 3">
            <a:extLst>
              <a:ext uri="{FF2B5EF4-FFF2-40B4-BE49-F238E27FC236}">
                <a16:creationId xmlns:a16="http://schemas.microsoft.com/office/drawing/2014/main" id="{72C77B88-68FE-4E99-8D67-B555052C8AC0}"/>
              </a:ext>
            </a:extLst>
          </p:cNvPr>
          <p:cNvSpPr/>
          <p:nvPr/>
        </p:nvSpPr>
        <p:spPr>
          <a:xfrm>
            <a:off x="-457200" y="385894"/>
            <a:ext cx="914400" cy="914400"/>
          </a:xfrm>
          <a:prstGeom prst="ellipse">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D1FD32B4-6FE2-44AD-B320-0FD9E57D1D5B}"/>
              </a:ext>
            </a:extLst>
          </p:cNvPr>
          <p:cNvSpPr/>
          <p:nvPr/>
        </p:nvSpPr>
        <p:spPr>
          <a:xfrm>
            <a:off x="560694" y="1171505"/>
            <a:ext cx="11083910" cy="5102987"/>
          </a:xfrm>
          <a:prstGeom prst="rect">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44F266EB-5796-4BAB-BB56-23DE9554D6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967" y="1245418"/>
            <a:ext cx="10973364" cy="4955160"/>
          </a:xfrm>
          <a:prstGeom prst="rect">
            <a:avLst/>
          </a:prstGeom>
        </p:spPr>
      </p:pic>
    </p:spTree>
    <p:extLst>
      <p:ext uri="{BB962C8B-B14F-4D97-AF65-F5344CB8AC3E}">
        <p14:creationId xmlns:p14="http://schemas.microsoft.com/office/powerpoint/2010/main" val="39049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4" grpId="0" animBg="1"/>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a:extLst>
              <a:ext uri="{FF2B5EF4-FFF2-40B4-BE49-F238E27FC236}">
                <a16:creationId xmlns:a16="http://schemas.microsoft.com/office/drawing/2014/main" id="{91745396-78C1-4E94-8778-6BF43DB6B1A5}"/>
              </a:ext>
            </a:extLst>
          </p:cNvPr>
          <p:cNvSpPr txBox="1"/>
          <p:nvPr/>
        </p:nvSpPr>
        <p:spPr>
          <a:xfrm>
            <a:off x="457200" y="641879"/>
            <a:ext cx="1531188" cy="307777"/>
          </a:xfrm>
          <a:prstGeom prst="rect">
            <a:avLst/>
          </a:prstGeom>
          <a:noFill/>
        </p:spPr>
        <p:txBody>
          <a:bodyPr wrap="none" rtlCol="0">
            <a:spAutoFit/>
          </a:bodyPr>
          <a:lstStyle/>
          <a:p>
            <a:r>
              <a:rPr lang="zh-CN" altLang="en-US" sz="1400" b="1" dirty="0"/>
              <a:t>管理员</a:t>
            </a:r>
            <a:r>
              <a:rPr lang="en-US" altLang="zh-CN" sz="1400" b="1" dirty="0"/>
              <a:t>-</a:t>
            </a:r>
            <a:r>
              <a:rPr lang="zh-CN" altLang="en-US" sz="1400" b="1" dirty="0"/>
              <a:t>公告审核</a:t>
            </a:r>
          </a:p>
        </p:txBody>
      </p:sp>
      <p:sp>
        <p:nvSpPr>
          <p:cNvPr id="26" name="文本框 25">
            <a:extLst>
              <a:ext uri="{FF2B5EF4-FFF2-40B4-BE49-F238E27FC236}">
                <a16:creationId xmlns:a16="http://schemas.microsoft.com/office/drawing/2014/main" id="{A13BA231-E917-49A6-8308-445BF7C44721}"/>
              </a:ext>
            </a:extLst>
          </p:cNvPr>
          <p:cNvSpPr txBox="1"/>
          <p:nvPr/>
        </p:nvSpPr>
        <p:spPr>
          <a:xfrm>
            <a:off x="0" y="45021"/>
            <a:ext cx="2492990" cy="553998"/>
          </a:xfrm>
          <a:prstGeom prst="rect">
            <a:avLst/>
          </a:prstGeom>
          <a:noFill/>
        </p:spPr>
        <p:txBody>
          <a:bodyPr wrap="none" rtlCol="0">
            <a:spAutoFit/>
          </a:bodyPr>
          <a:lstStyle/>
          <a:p>
            <a:r>
              <a:rPr lang="zh-CN" altLang="en-US" sz="1200" b="1" dirty="0">
                <a:latin typeface="+mn-ea"/>
              </a:rPr>
              <a:t>教育局民办教育信息服务监管平台</a:t>
            </a:r>
          </a:p>
          <a:p>
            <a:endParaRPr lang="zh-CN" altLang="en-US" dirty="0"/>
          </a:p>
        </p:txBody>
      </p:sp>
      <p:sp>
        <p:nvSpPr>
          <p:cNvPr id="4" name="椭圆 3">
            <a:extLst>
              <a:ext uri="{FF2B5EF4-FFF2-40B4-BE49-F238E27FC236}">
                <a16:creationId xmlns:a16="http://schemas.microsoft.com/office/drawing/2014/main" id="{72C77B88-68FE-4E99-8D67-B555052C8AC0}"/>
              </a:ext>
            </a:extLst>
          </p:cNvPr>
          <p:cNvSpPr/>
          <p:nvPr/>
        </p:nvSpPr>
        <p:spPr>
          <a:xfrm>
            <a:off x="-457200" y="385894"/>
            <a:ext cx="914400" cy="914400"/>
          </a:xfrm>
          <a:prstGeom prst="ellipse">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D1FD32B4-6FE2-44AD-B320-0FD9E57D1D5B}"/>
              </a:ext>
            </a:extLst>
          </p:cNvPr>
          <p:cNvSpPr/>
          <p:nvPr/>
        </p:nvSpPr>
        <p:spPr>
          <a:xfrm>
            <a:off x="560694" y="1171505"/>
            <a:ext cx="11083910" cy="5102987"/>
          </a:xfrm>
          <a:prstGeom prst="rect">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0CD1DD0E-1C0C-45B2-9EC6-AA0A09D1E2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318" y="1245418"/>
            <a:ext cx="10973364" cy="4955160"/>
          </a:xfrm>
          <a:prstGeom prst="rect">
            <a:avLst/>
          </a:prstGeom>
        </p:spPr>
      </p:pic>
    </p:spTree>
    <p:extLst>
      <p:ext uri="{BB962C8B-B14F-4D97-AF65-F5344CB8AC3E}">
        <p14:creationId xmlns:p14="http://schemas.microsoft.com/office/powerpoint/2010/main" val="198853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4" grpId="0" animBg="1"/>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a:extLst>
              <a:ext uri="{FF2B5EF4-FFF2-40B4-BE49-F238E27FC236}">
                <a16:creationId xmlns:a16="http://schemas.microsoft.com/office/drawing/2014/main" id="{91745396-78C1-4E94-8778-6BF43DB6B1A5}"/>
              </a:ext>
            </a:extLst>
          </p:cNvPr>
          <p:cNvSpPr txBox="1"/>
          <p:nvPr/>
        </p:nvSpPr>
        <p:spPr>
          <a:xfrm>
            <a:off x="457200" y="641879"/>
            <a:ext cx="1531188" cy="307777"/>
          </a:xfrm>
          <a:prstGeom prst="rect">
            <a:avLst/>
          </a:prstGeom>
          <a:noFill/>
        </p:spPr>
        <p:txBody>
          <a:bodyPr wrap="none" rtlCol="0">
            <a:spAutoFit/>
          </a:bodyPr>
          <a:lstStyle/>
          <a:p>
            <a:r>
              <a:rPr lang="zh-CN" altLang="en-US" sz="1400" b="1" dirty="0"/>
              <a:t>管理员</a:t>
            </a:r>
            <a:r>
              <a:rPr lang="en-US" altLang="zh-CN" sz="1400" b="1" dirty="0"/>
              <a:t>-</a:t>
            </a:r>
            <a:r>
              <a:rPr lang="zh-CN" altLang="en-US" sz="1400" b="1" dirty="0"/>
              <a:t>举报审核</a:t>
            </a:r>
          </a:p>
        </p:txBody>
      </p:sp>
      <p:sp>
        <p:nvSpPr>
          <p:cNvPr id="26" name="文本框 25">
            <a:extLst>
              <a:ext uri="{FF2B5EF4-FFF2-40B4-BE49-F238E27FC236}">
                <a16:creationId xmlns:a16="http://schemas.microsoft.com/office/drawing/2014/main" id="{A13BA231-E917-49A6-8308-445BF7C44721}"/>
              </a:ext>
            </a:extLst>
          </p:cNvPr>
          <p:cNvSpPr txBox="1"/>
          <p:nvPr/>
        </p:nvSpPr>
        <p:spPr>
          <a:xfrm>
            <a:off x="0" y="45021"/>
            <a:ext cx="2492990" cy="553998"/>
          </a:xfrm>
          <a:prstGeom prst="rect">
            <a:avLst/>
          </a:prstGeom>
          <a:noFill/>
        </p:spPr>
        <p:txBody>
          <a:bodyPr wrap="none" rtlCol="0">
            <a:spAutoFit/>
          </a:bodyPr>
          <a:lstStyle/>
          <a:p>
            <a:r>
              <a:rPr lang="zh-CN" altLang="en-US" sz="1200" b="1" dirty="0">
                <a:latin typeface="+mn-ea"/>
              </a:rPr>
              <a:t>教育局民办教育信息服务监管平台</a:t>
            </a:r>
          </a:p>
          <a:p>
            <a:endParaRPr lang="zh-CN" altLang="en-US" dirty="0"/>
          </a:p>
        </p:txBody>
      </p:sp>
      <p:sp>
        <p:nvSpPr>
          <p:cNvPr id="4" name="椭圆 3">
            <a:extLst>
              <a:ext uri="{FF2B5EF4-FFF2-40B4-BE49-F238E27FC236}">
                <a16:creationId xmlns:a16="http://schemas.microsoft.com/office/drawing/2014/main" id="{72C77B88-68FE-4E99-8D67-B555052C8AC0}"/>
              </a:ext>
            </a:extLst>
          </p:cNvPr>
          <p:cNvSpPr/>
          <p:nvPr/>
        </p:nvSpPr>
        <p:spPr>
          <a:xfrm>
            <a:off x="-457200" y="385894"/>
            <a:ext cx="914400" cy="914400"/>
          </a:xfrm>
          <a:prstGeom prst="ellipse">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D1FD32B4-6FE2-44AD-B320-0FD9E57D1D5B}"/>
              </a:ext>
            </a:extLst>
          </p:cNvPr>
          <p:cNvSpPr/>
          <p:nvPr/>
        </p:nvSpPr>
        <p:spPr>
          <a:xfrm>
            <a:off x="560694" y="1171505"/>
            <a:ext cx="11083910" cy="5102987"/>
          </a:xfrm>
          <a:prstGeom prst="rect">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BA6FF5E5-8A6B-4300-91B6-5FA077D42D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318" y="1245418"/>
            <a:ext cx="10973364" cy="4955160"/>
          </a:xfrm>
          <a:prstGeom prst="rect">
            <a:avLst/>
          </a:prstGeom>
        </p:spPr>
      </p:pic>
    </p:spTree>
    <p:extLst>
      <p:ext uri="{BB962C8B-B14F-4D97-AF65-F5344CB8AC3E}">
        <p14:creationId xmlns:p14="http://schemas.microsoft.com/office/powerpoint/2010/main" val="1597906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4" grpId="0" animBg="1"/>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a:extLst>
              <a:ext uri="{FF2B5EF4-FFF2-40B4-BE49-F238E27FC236}">
                <a16:creationId xmlns:a16="http://schemas.microsoft.com/office/drawing/2014/main" id="{91745396-78C1-4E94-8778-6BF43DB6B1A5}"/>
              </a:ext>
            </a:extLst>
          </p:cNvPr>
          <p:cNvSpPr txBox="1"/>
          <p:nvPr/>
        </p:nvSpPr>
        <p:spPr>
          <a:xfrm>
            <a:off x="457200" y="641879"/>
            <a:ext cx="1351652" cy="307777"/>
          </a:xfrm>
          <a:prstGeom prst="rect">
            <a:avLst/>
          </a:prstGeom>
          <a:noFill/>
        </p:spPr>
        <p:txBody>
          <a:bodyPr wrap="none" rtlCol="0">
            <a:spAutoFit/>
          </a:bodyPr>
          <a:lstStyle/>
          <a:p>
            <a:r>
              <a:rPr lang="zh-CN" altLang="en-US" sz="1400" b="1" dirty="0"/>
              <a:t>管理员</a:t>
            </a:r>
            <a:r>
              <a:rPr lang="en-US" altLang="zh-CN" sz="1400" b="1" dirty="0"/>
              <a:t>-</a:t>
            </a:r>
            <a:r>
              <a:rPr lang="zh-CN" altLang="en-US" sz="1400" b="1" dirty="0"/>
              <a:t>曝光台</a:t>
            </a:r>
          </a:p>
        </p:txBody>
      </p:sp>
      <p:sp>
        <p:nvSpPr>
          <p:cNvPr id="26" name="文本框 25">
            <a:extLst>
              <a:ext uri="{FF2B5EF4-FFF2-40B4-BE49-F238E27FC236}">
                <a16:creationId xmlns:a16="http://schemas.microsoft.com/office/drawing/2014/main" id="{A13BA231-E917-49A6-8308-445BF7C44721}"/>
              </a:ext>
            </a:extLst>
          </p:cNvPr>
          <p:cNvSpPr txBox="1"/>
          <p:nvPr/>
        </p:nvSpPr>
        <p:spPr>
          <a:xfrm>
            <a:off x="0" y="45021"/>
            <a:ext cx="2492990" cy="553998"/>
          </a:xfrm>
          <a:prstGeom prst="rect">
            <a:avLst/>
          </a:prstGeom>
          <a:noFill/>
        </p:spPr>
        <p:txBody>
          <a:bodyPr wrap="none" rtlCol="0">
            <a:spAutoFit/>
          </a:bodyPr>
          <a:lstStyle/>
          <a:p>
            <a:r>
              <a:rPr lang="zh-CN" altLang="en-US" sz="1200" b="1" dirty="0">
                <a:latin typeface="+mn-ea"/>
              </a:rPr>
              <a:t>教育局民办教育信息服务监管平台</a:t>
            </a:r>
          </a:p>
          <a:p>
            <a:endParaRPr lang="zh-CN" altLang="en-US" dirty="0"/>
          </a:p>
        </p:txBody>
      </p:sp>
      <p:sp>
        <p:nvSpPr>
          <p:cNvPr id="4" name="椭圆 3">
            <a:extLst>
              <a:ext uri="{FF2B5EF4-FFF2-40B4-BE49-F238E27FC236}">
                <a16:creationId xmlns:a16="http://schemas.microsoft.com/office/drawing/2014/main" id="{72C77B88-68FE-4E99-8D67-B555052C8AC0}"/>
              </a:ext>
            </a:extLst>
          </p:cNvPr>
          <p:cNvSpPr/>
          <p:nvPr/>
        </p:nvSpPr>
        <p:spPr>
          <a:xfrm>
            <a:off x="-457200" y="385894"/>
            <a:ext cx="914400" cy="914400"/>
          </a:xfrm>
          <a:prstGeom prst="ellipse">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D1FD32B4-6FE2-44AD-B320-0FD9E57D1D5B}"/>
              </a:ext>
            </a:extLst>
          </p:cNvPr>
          <p:cNvSpPr/>
          <p:nvPr/>
        </p:nvSpPr>
        <p:spPr>
          <a:xfrm>
            <a:off x="560694" y="1171505"/>
            <a:ext cx="11083910" cy="5102987"/>
          </a:xfrm>
          <a:prstGeom prst="rect">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A5F90FF0-80AB-463A-A94A-D5AF8B1F7B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318" y="1245418"/>
            <a:ext cx="10973364" cy="4955160"/>
          </a:xfrm>
          <a:prstGeom prst="rect">
            <a:avLst/>
          </a:prstGeom>
        </p:spPr>
      </p:pic>
    </p:spTree>
    <p:extLst>
      <p:ext uri="{BB962C8B-B14F-4D97-AF65-F5344CB8AC3E}">
        <p14:creationId xmlns:p14="http://schemas.microsoft.com/office/powerpoint/2010/main" val="41352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4"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F28DA092-EE74-4563-9CFA-B17699209B90}"/>
              </a:ext>
            </a:extLst>
          </p:cNvPr>
          <p:cNvSpPr/>
          <p:nvPr/>
        </p:nvSpPr>
        <p:spPr>
          <a:xfrm>
            <a:off x="0" y="469784"/>
            <a:ext cx="408329" cy="746620"/>
          </a:xfrm>
          <a:prstGeom prst="rect">
            <a:avLst/>
          </a:prstGeom>
          <a:solidFill>
            <a:srgbClr val="FCDE04"/>
          </a:solidFill>
          <a:ln>
            <a:solidFill>
              <a:srgbClr val="FCD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91745396-78C1-4E94-8778-6BF43DB6B1A5}"/>
              </a:ext>
            </a:extLst>
          </p:cNvPr>
          <p:cNvSpPr txBox="1"/>
          <p:nvPr/>
        </p:nvSpPr>
        <p:spPr>
          <a:xfrm>
            <a:off x="645629" y="469784"/>
            <a:ext cx="1670650" cy="461665"/>
          </a:xfrm>
          <a:prstGeom prst="rect">
            <a:avLst/>
          </a:prstGeom>
          <a:noFill/>
        </p:spPr>
        <p:txBody>
          <a:bodyPr wrap="none" rtlCol="0">
            <a:spAutoFit/>
          </a:bodyPr>
          <a:lstStyle/>
          <a:p>
            <a:r>
              <a:rPr lang="zh-CN" altLang="en-US" sz="2400" b="1" dirty="0"/>
              <a:t>开 发 背 景</a:t>
            </a:r>
          </a:p>
        </p:txBody>
      </p:sp>
      <p:sp>
        <p:nvSpPr>
          <p:cNvPr id="26" name="文本框 25">
            <a:extLst>
              <a:ext uri="{FF2B5EF4-FFF2-40B4-BE49-F238E27FC236}">
                <a16:creationId xmlns:a16="http://schemas.microsoft.com/office/drawing/2014/main" id="{A13BA231-E917-49A6-8308-445BF7C44721}"/>
              </a:ext>
            </a:extLst>
          </p:cNvPr>
          <p:cNvSpPr txBox="1"/>
          <p:nvPr/>
        </p:nvSpPr>
        <p:spPr>
          <a:xfrm>
            <a:off x="330639" y="843094"/>
            <a:ext cx="2492990" cy="553998"/>
          </a:xfrm>
          <a:prstGeom prst="rect">
            <a:avLst/>
          </a:prstGeom>
          <a:noFill/>
        </p:spPr>
        <p:txBody>
          <a:bodyPr wrap="none" rtlCol="0">
            <a:spAutoFit/>
          </a:bodyPr>
          <a:lstStyle/>
          <a:p>
            <a:r>
              <a:rPr lang="zh-CN" altLang="en-US" sz="1200" b="1" dirty="0">
                <a:latin typeface="+mn-ea"/>
              </a:rPr>
              <a:t>教育局民办教育信息服务监管平台</a:t>
            </a:r>
          </a:p>
          <a:p>
            <a:endParaRPr lang="zh-CN" altLang="en-US" dirty="0"/>
          </a:p>
        </p:txBody>
      </p:sp>
      <p:sp>
        <p:nvSpPr>
          <p:cNvPr id="29" name="椭圆 28">
            <a:extLst>
              <a:ext uri="{FF2B5EF4-FFF2-40B4-BE49-F238E27FC236}">
                <a16:creationId xmlns:a16="http://schemas.microsoft.com/office/drawing/2014/main" id="{D46A771C-6A75-45A8-A9D2-953C528E5FC1}"/>
              </a:ext>
            </a:extLst>
          </p:cNvPr>
          <p:cNvSpPr/>
          <p:nvPr/>
        </p:nvSpPr>
        <p:spPr>
          <a:xfrm>
            <a:off x="1909229" y="4169482"/>
            <a:ext cx="914400" cy="914400"/>
          </a:xfrm>
          <a:prstGeom prst="ellipse">
            <a:avLst/>
          </a:prstGeom>
          <a:solidFill>
            <a:srgbClr val="FCDE04"/>
          </a:solidFill>
          <a:ln>
            <a:solidFill>
              <a:srgbClr val="FCD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a:extLst>
              <a:ext uri="{FF2B5EF4-FFF2-40B4-BE49-F238E27FC236}">
                <a16:creationId xmlns:a16="http://schemas.microsoft.com/office/drawing/2014/main" id="{527BE5F3-3758-4EC9-AAD3-0552AE091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1356" y="4341609"/>
            <a:ext cx="570146" cy="570146"/>
          </a:xfrm>
          <a:prstGeom prst="rect">
            <a:avLst/>
          </a:prstGeom>
        </p:spPr>
      </p:pic>
      <p:sp>
        <p:nvSpPr>
          <p:cNvPr id="32" name="文本框 31">
            <a:extLst>
              <a:ext uri="{FF2B5EF4-FFF2-40B4-BE49-F238E27FC236}">
                <a16:creationId xmlns:a16="http://schemas.microsoft.com/office/drawing/2014/main" id="{32DB03C7-5585-4C49-8D28-7A294FD11C08}"/>
              </a:ext>
            </a:extLst>
          </p:cNvPr>
          <p:cNvSpPr txBox="1"/>
          <p:nvPr/>
        </p:nvSpPr>
        <p:spPr>
          <a:xfrm>
            <a:off x="3271705" y="4169482"/>
            <a:ext cx="6711193" cy="2308324"/>
          </a:xfrm>
          <a:prstGeom prst="rect">
            <a:avLst/>
          </a:prstGeom>
          <a:noFill/>
        </p:spPr>
        <p:txBody>
          <a:bodyPr wrap="square" rtlCol="0">
            <a:spAutoFit/>
          </a:bodyPr>
          <a:lstStyle/>
          <a:p>
            <a:r>
              <a:rPr lang="en-US" altLang="zh-CN" sz="1400" dirty="0">
                <a:effectLst/>
                <a:latin typeface="Arial" panose="020B0604020202020204" pitchFamily="34" charset="0"/>
                <a:ea typeface="宋体" panose="02010600030101010101" pitchFamily="2" charset="-122"/>
                <a:cs typeface="宋体" panose="02010600030101010101" pitchFamily="2" charset="-122"/>
              </a:rPr>
              <a:t>	</a:t>
            </a:r>
            <a:r>
              <a:rPr lang="zh-CN" altLang="zh-CN" sz="1400" dirty="0">
                <a:effectLst/>
                <a:latin typeface="Arial" panose="020B0604020202020204" pitchFamily="34" charset="0"/>
                <a:ea typeface="宋体" panose="02010600030101010101" pitchFamily="2" charset="-122"/>
                <a:cs typeface="宋体" panose="02010600030101010101" pitchFamily="2" charset="-122"/>
              </a:rPr>
              <a:t>教育部在</a:t>
            </a:r>
            <a:r>
              <a:rPr lang="en-US" altLang="zh-CN" sz="1400" dirty="0">
                <a:effectLst/>
                <a:latin typeface="Arial" panose="020B0604020202020204" pitchFamily="34" charset="0"/>
                <a:ea typeface="宋体" panose="02010600030101010101" pitchFamily="2" charset="-122"/>
                <a:cs typeface="宋体" panose="02010600030101010101" pitchFamily="2" charset="-122"/>
              </a:rPr>
              <a:t>2018</a:t>
            </a:r>
            <a:r>
              <a:rPr lang="zh-CN" altLang="zh-CN" sz="1400" dirty="0">
                <a:effectLst/>
                <a:latin typeface="Arial" panose="020B0604020202020204" pitchFamily="34" charset="0"/>
                <a:ea typeface="宋体" panose="02010600030101010101" pitchFamily="2" charset="-122"/>
                <a:cs typeface="宋体" panose="02010600030101010101" pitchFamily="2" charset="-122"/>
              </a:rPr>
              <a:t>年</a:t>
            </a:r>
            <a:r>
              <a:rPr lang="en-US" altLang="zh-CN" sz="1400" dirty="0">
                <a:effectLst/>
                <a:latin typeface="Arial" panose="020B0604020202020204" pitchFamily="34" charset="0"/>
                <a:ea typeface="宋体" panose="02010600030101010101" pitchFamily="2" charset="-122"/>
                <a:cs typeface="宋体" panose="02010600030101010101" pitchFamily="2" charset="-122"/>
              </a:rPr>
              <a:t>4</a:t>
            </a:r>
            <a:r>
              <a:rPr lang="zh-CN" altLang="zh-CN" sz="1400" dirty="0">
                <a:effectLst/>
                <a:latin typeface="Arial" panose="020B0604020202020204" pitchFamily="34" charset="0"/>
                <a:ea typeface="宋体" panose="02010600030101010101" pitchFamily="2" charset="-122"/>
                <a:cs typeface="宋体" panose="02010600030101010101" pitchFamily="2" charset="-122"/>
              </a:rPr>
              <a:t>月印发《教育信息化</a:t>
            </a:r>
            <a:r>
              <a:rPr lang="en-US" altLang="zh-CN" sz="1400" dirty="0">
                <a:effectLst/>
                <a:latin typeface="Arial" panose="020B0604020202020204" pitchFamily="34" charset="0"/>
                <a:ea typeface="宋体" panose="02010600030101010101" pitchFamily="2" charset="-122"/>
                <a:cs typeface="宋体" panose="02010600030101010101" pitchFamily="2" charset="-122"/>
              </a:rPr>
              <a:t>2.0</a:t>
            </a:r>
            <a:r>
              <a:rPr lang="zh-CN" altLang="zh-CN" sz="1400" dirty="0">
                <a:effectLst/>
                <a:latin typeface="Arial" panose="020B0604020202020204" pitchFamily="34" charset="0"/>
                <a:ea typeface="宋体" panose="02010600030101010101" pitchFamily="2" charset="-122"/>
                <a:cs typeface="宋体" panose="02010600030101010101" pitchFamily="2" charset="-122"/>
              </a:rPr>
              <a:t>行动计划》。这是首个关于教育信息化</a:t>
            </a:r>
            <a:r>
              <a:rPr lang="en-US" altLang="zh-CN" sz="1400" dirty="0">
                <a:effectLst/>
                <a:latin typeface="Arial" panose="020B0604020202020204" pitchFamily="34" charset="0"/>
                <a:ea typeface="宋体" panose="02010600030101010101" pitchFamily="2" charset="-122"/>
                <a:cs typeface="宋体" panose="02010600030101010101" pitchFamily="2" charset="-122"/>
              </a:rPr>
              <a:t>2.0</a:t>
            </a:r>
            <a:r>
              <a:rPr lang="zh-CN" altLang="zh-CN" sz="1400" dirty="0">
                <a:effectLst/>
                <a:latin typeface="Arial" panose="020B0604020202020204" pitchFamily="34" charset="0"/>
                <a:ea typeface="宋体" panose="02010600030101010101" pitchFamily="2" charset="-122"/>
                <a:cs typeface="宋体" panose="02010600030101010101" pitchFamily="2" charset="-122"/>
              </a:rPr>
              <a:t>的指导性文件，也是贯彻</a:t>
            </a:r>
            <a:r>
              <a:rPr lang="en-US" altLang="zh-CN" sz="1400" dirty="0">
                <a:effectLst/>
                <a:latin typeface="Arial" panose="020B0604020202020204" pitchFamily="34" charset="0"/>
                <a:ea typeface="宋体" panose="02010600030101010101" pitchFamily="2" charset="-122"/>
                <a:cs typeface="宋体" panose="02010600030101010101" pitchFamily="2" charset="-122"/>
              </a:rPr>
              <a:t>2015</a:t>
            </a:r>
            <a:r>
              <a:rPr lang="zh-CN" altLang="zh-CN" sz="1400" dirty="0">
                <a:effectLst/>
                <a:latin typeface="Arial" panose="020B0604020202020204" pitchFamily="34" charset="0"/>
                <a:ea typeface="宋体" panose="02010600030101010101" pitchFamily="2" charset="-122"/>
                <a:cs typeface="宋体" panose="02010600030101010101" pitchFamily="2" charset="-122"/>
              </a:rPr>
              <a:t>年全国教育信息化工作电视电话会议和</a:t>
            </a:r>
            <a:r>
              <a:rPr lang="en-US" altLang="zh-CN" sz="1400" dirty="0">
                <a:effectLst/>
                <a:latin typeface="Arial" panose="020B0604020202020204" pitchFamily="34" charset="0"/>
                <a:ea typeface="宋体" panose="02010600030101010101" pitchFamily="2" charset="-122"/>
                <a:cs typeface="宋体" panose="02010600030101010101" pitchFamily="2" charset="-122"/>
              </a:rPr>
              <a:t>2016</a:t>
            </a:r>
            <a:r>
              <a:rPr lang="zh-CN" altLang="zh-CN" sz="1400" dirty="0">
                <a:effectLst/>
                <a:latin typeface="Arial" panose="020B0604020202020204" pitchFamily="34" charset="0"/>
                <a:ea typeface="宋体" panose="02010600030101010101" pitchFamily="2" charset="-122"/>
                <a:cs typeface="宋体" panose="02010600030101010101" pitchFamily="2" charset="-122"/>
              </a:rPr>
              <a:t>年《教育信息化叶三五</a:t>
            </a:r>
            <a:r>
              <a:rPr lang="en-US" altLang="zh-CN" sz="1400" dirty="0">
                <a:effectLst/>
                <a:latin typeface="Arial" panose="020B0604020202020204" pitchFamily="34" charset="0"/>
                <a:ea typeface="宋体" panose="02010600030101010101" pitchFamily="2" charset="-122"/>
                <a:cs typeface="宋体" panose="02010600030101010101" pitchFamily="2" charset="-122"/>
              </a:rPr>
              <a:t>*</a:t>
            </a:r>
            <a:r>
              <a:rPr lang="zh-CN" altLang="zh-CN" sz="1400" dirty="0">
                <a:effectLst/>
                <a:latin typeface="Arial" panose="020B0604020202020204" pitchFamily="34" charset="0"/>
                <a:ea typeface="宋体" panose="02010600030101010101" pitchFamily="2" charset="-122"/>
                <a:cs typeface="宋体" panose="02010600030101010101" pitchFamily="2" charset="-122"/>
              </a:rPr>
              <a:t>规划》精神的政策性文件。其中，智慧教育创新发展行动指出，要以人工智能、大数据、物联网等新兴技术为基础，依托各类智能设备及网络，积极开展智慧教育创新研究和示范，推动新技术支持下教育的模式变革和生态重构。智慧校园信息服务平台正是符合上述要求的有效载体之一，它全面感知物理环境，识别学习者个体特征和学习情景，提供无缝互通的网络通信，有效支持教学过程分析、评价和智能决策的开放教育教学环境和便利舒适的生活环境，向师生全方位和个性化的信息服务。</a:t>
            </a:r>
            <a:endParaRPr lang="zh-CN" altLang="zh-CN" sz="1400" dirty="0">
              <a:effectLst/>
              <a:latin typeface="Arial" panose="020B0604020202020204" pitchFamily="34" charset="0"/>
              <a:ea typeface="宋体" panose="02010600030101010101" pitchFamily="2" charset="-122"/>
              <a:cs typeface="Times New Roman" panose="02020603050405020304" pitchFamily="18" charset="0"/>
            </a:endParaRPr>
          </a:p>
          <a:p>
            <a:endParaRPr lang="zh-CN" altLang="en-US" dirty="0"/>
          </a:p>
        </p:txBody>
      </p:sp>
      <p:sp>
        <p:nvSpPr>
          <p:cNvPr id="34" name="椭圆 33">
            <a:extLst>
              <a:ext uri="{FF2B5EF4-FFF2-40B4-BE49-F238E27FC236}">
                <a16:creationId xmlns:a16="http://schemas.microsoft.com/office/drawing/2014/main" id="{0ED6C76F-2E67-4E58-86AB-44A0925FE578}"/>
              </a:ext>
            </a:extLst>
          </p:cNvPr>
          <p:cNvSpPr/>
          <p:nvPr/>
        </p:nvSpPr>
        <p:spPr>
          <a:xfrm>
            <a:off x="1894067" y="1414024"/>
            <a:ext cx="914400" cy="914400"/>
          </a:xfrm>
          <a:prstGeom prst="ellipse">
            <a:avLst/>
          </a:prstGeom>
          <a:solidFill>
            <a:srgbClr val="FCDE04"/>
          </a:solidFill>
          <a:ln>
            <a:solidFill>
              <a:srgbClr val="FCD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a:extLst>
              <a:ext uri="{FF2B5EF4-FFF2-40B4-BE49-F238E27FC236}">
                <a16:creationId xmlns:a16="http://schemas.microsoft.com/office/drawing/2014/main" id="{94893F20-EC82-4CD1-9358-8B76E42AD2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5307" y="1560102"/>
            <a:ext cx="622244" cy="622244"/>
          </a:xfrm>
          <a:prstGeom prst="rect">
            <a:avLst/>
          </a:prstGeom>
        </p:spPr>
      </p:pic>
      <p:sp>
        <p:nvSpPr>
          <p:cNvPr id="39" name="文本框 38">
            <a:extLst>
              <a:ext uri="{FF2B5EF4-FFF2-40B4-BE49-F238E27FC236}">
                <a16:creationId xmlns:a16="http://schemas.microsoft.com/office/drawing/2014/main" id="{7F8A1F65-6CDB-46F2-B83B-33CD6D3CC4D1}"/>
              </a:ext>
            </a:extLst>
          </p:cNvPr>
          <p:cNvSpPr txBox="1"/>
          <p:nvPr/>
        </p:nvSpPr>
        <p:spPr>
          <a:xfrm>
            <a:off x="3271704" y="1411687"/>
            <a:ext cx="6711193" cy="1508105"/>
          </a:xfrm>
          <a:prstGeom prst="rect">
            <a:avLst/>
          </a:prstGeom>
          <a:noFill/>
        </p:spPr>
        <p:txBody>
          <a:bodyPr wrap="square" rtlCol="0">
            <a:spAutoFit/>
          </a:bodyPr>
          <a:lstStyle/>
          <a:p>
            <a:r>
              <a:rPr lang="en-US" altLang="zh-CN" sz="1400" dirty="0">
                <a:latin typeface="Arial" panose="020B0604020202020204" pitchFamily="34" charset="0"/>
                <a:ea typeface="宋体" panose="02010600030101010101" pitchFamily="2" charset="-122"/>
              </a:rPr>
              <a:t>	</a:t>
            </a:r>
            <a:r>
              <a:rPr lang="zh-CN" altLang="zh-CN" sz="1400" dirty="0">
                <a:latin typeface="Arial" panose="020B0604020202020204" pitchFamily="34" charset="0"/>
                <a:ea typeface="宋体" panose="02010600030101010101" pitchFamily="2" charset="-122"/>
              </a:rPr>
              <a:t>教育是民族振兴的基石</a:t>
            </a:r>
            <a:r>
              <a:rPr lang="en-US" altLang="zh-CN" sz="1400" dirty="0">
                <a:latin typeface="Arial" panose="020B0604020202020204" pitchFamily="34" charset="0"/>
                <a:ea typeface="宋体" panose="02010600030101010101" pitchFamily="2" charset="-122"/>
              </a:rPr>
              <a:t>,</a:t>
            </a:r>
            <a:r>
              <a:rPr lang="zh-CN" altLang="zh-CN" sz="1400" dirty="0">
                <a:latin typeface="Arial" panose="020B0604020202020204" pitchFamily="34" charset="0"/>
                <a:ea typeface="宋体" panose="02010600030101010101" pitchFamily="2" charset="-122"/>
              </a:rPr>
              <a:t>党的十七大提出</a:t>
            </a:r>
            <a:r>
              <a:rPr lang="en-US" altLang="zh-CN" sz="1400" dirty="0">
                <a:latin typeface="Arial" panose="020B0604020202020204" pitchFamily="34" charset="0"/>
                <a:ea typeface="宋体" panose="02010600030101010101" pitchFamily="2" charset="-122"/>
              </a:rPr>
              <a:t>"</a:t>
            </a:r>
            <a:r>
              <a:rPr lang="zh-CN" altLang="zh-CN" sz="1400" dirty="0">
                <a:latin typeface="Arial" panose="020B0604020202020204" pitchFamily="34" charset="0"/>
                <a:ea typeface="宋体" panose="02010600030101010101" pitchFamily="2" charset="-122"/>
              </a:rPr>
              <a:t>优先发展教育、建设人力资源强国</a:t>
            </a:r>
            <a:r>
              <a:rPr lang="en-US" altLang="zh-CN" sz="1400" dirty="0">
                <a:latin typeface="Arial" panose="020B0604020202020204" pitchFamily="34" charset="0"/>
                <a:ea typeface="宋体" panose="02010600030101010101" pitchFamily="2" charset="-122"/>
              </a:rPr>
              <a:t>"</a:t>
            </a:r>
            <a:r>
              <a:rPr lang="zh-CN" altLang="zh-CN" sz="1400" dirty="0">
                <a:latin typeface="Arial" panose="020B0604020202020204" pitchFamily="34" charset="0"/>
                <a:ea typeface="宋体" panose="02010600030101010101" pitchFamily="2" charset="-122"/>
              </a:rPr>
              <a:t>。近年来我国政府大力加强财政对教育投入</a:t>
            </a:r>
            <a:r>
              <a:rPr lang="en-US" altLang="zh-CN" sz="1400" dirty="0">
                <a:latin typeface="Arial" panose="020B0604020202020204" pitchFamily="34" charset="0"/>
                <a:ea typeface="宋体" panose="02010600030101010101" pitchFamily="2" charset="-122"/>
              </a:rPr>
              <a:t>,</a:t>
            </a:r>
            <a:r>
              <a:rPr lang="zh-CN" altLang="zh-CN" sz="1400" dirty="0">
                <a:latin typeface="Arial" panose="020B0604020202020204" pitchFamily="34" charset="0"/>
                <a:ea typeface="宋体" panose="02010600030101010101" pitchFamily="2" charset="-122"/>
              </a:rPr>
              <a:t>规范教育收费</a:t>
            </a:r>
            <a:r>
              <a:rPr lang="en-US" altLang="zh-CN" sz="1400" dirty="0">
                <a:latin typeface="Arial" panose="020B0604020202020204" pitchFamily="34" charset="0"/>
                <a:ea typeface="宋体" panose="02010600030101010101" pitchFamily="2" charset="-122"/>
              </a:rPr>
              <a:t>,</a:t>
            </a:r>
            <a:r>
              <a:rPr lang="zh-CN" altLang="zh-CN" sz="1400" dirty="0">
                <a:latin typeface="Arial" panose="020B0604020202020204" pitchFamily="34" charset="0"/>
                <a:ea typeface="宋体" panose="02010600030101010101" pitchFamily="2" charset="-122"/>
              </a:rPr>
              <a:t>扶持贫困地区、民族地区教育</a:t>
            </a:r>
            <a:r>
              <a:rPr lang="en-US" altLang="zh-CN" sz="1400" dirty="0">
                <a:latin typeface="Arial" panose="020B0604020202020204" pitchFamily="34" charset="0"/>
                <a:ea typeface="宋体" panose="02010600030101010101" pitchFamily="2" charset="-122"/>
              </a:rPr>
              <a:t>,</a:t>
            </a:r>
            <a:r>
              <a:rPr lang="zh-CN" altLang="zh-CN" sz="1400" dirty="0">
                <a:latin typeface="Arial" panose="020B0604020202020204" pitchFamily="34" charset="0"/>
                <a:ea typeface="宋体" panose="02010600030101010101" pitchFamily="2" charset="-122"/>
              </a:rPr>
              <a:t>教育服务与监管信息化作为教育信息化和政务信息化的重要组成部分</a:t>
            </a:r>
            <a:r>
              <a:rPr lang="en-US" altLang="zh-CN" sz="1400" dirty="0">
                <a:latin typeface="Arial" panose="020B0604020202020204" pitchFamily="34" charset="0"/>
                <a:ea typeface="宋体" panose="02010600030101010101" pitchFamily="2" charset="-122"/>
              </a:rPr>
              <a:t>,</a:t>
            </a:r>
            <a:r>
              <a:rPr lang="zh-CN" altLang="zh-CN" sz="1400" dirty="0">
                <a:latin typeface="Arial" panose="020B0604020202020204" pitchFamily="34" charset="0"/>
                <a:ea typeface="宋体" panose="02010600030101010101" pitchFamily="2" charset="-122"/>
              </a:rPr>
              <a:t>一直得到教育部的高度重视。教育服务与监管信息化在提高教育管理水平和工作效率、改善教育部门服务职能、扩大宣传参与等方面的作用日益显著</a:t>
            </a:r>
            <a:r>
              <a:rPr lang="zh-CN" altLang="zh-CN" sz="1800" dirty="0">
                <a:effectLst/>
                <a:latin typeface="Arial" panose="020B0604020202020204" pitchFamily="34" charset="0"/>
                <a:ea typeface="宋体" panose="02010600030101010101" pitchFamily="2" charset="-122"/>
                <a:cs typeface="宋体" panose="02010600030101010101" pitchFamily="2" charset="-122"/>
              </a:rPr>
              <a:t>。</a:t>
            </a:r>
            <a:endParaRPr lang="zh-CN" altLang="zh-CN" sz="1800" dirty="0">
              <a:effectLst/>
              <a:latin typeface="Arial" panose="020B0604020202020204" pitchFamily="34" charset="0"/>
              <a:ea typeface="宋体"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88631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10"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par>
                                <p:cTn id="30" presetID="10" presetClass="entr" presetSubtype="0" fill="hold"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p:bldP spid="29" grpId="0" animBg="1"/>
      <p:bldP spid="32" grpId="0"/>
      <p:bldP spid="34" grpId="0" animBg="1"/>
      <p:bldP spid="3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a:extLst>
              <a:ext uri="{FF2B5EF4-FFF2-40B4-BE49-F238E27FC236}">
                <a16:creationId xmlns:a16="http://schemas.microsoft.com/office/drawing/2014/main" id="{91745396-78C1-4E94-8778-6BF43DB6B1A5}"/>
              </a:ext>
            </a:extLst>
          </p:cNvPr>
          <p:cNvSpPr txBox="1"/>
          <p:nvPr/>
        </p:nvSpPr>
        <p:spPr>
          <a:xfrm>
            <a:off x="457200" y="641879"/>
            <a:ext cx="1531188" cy="307777"/>
          </a:xfrm>
          <a:prstGeom prst="rect">
            <a:avLst/>
          </a:prstGeom>
          <a:noFill/>
        </p:spPr>
        <p:txBody>
          <a:bodyPr wrap="none" rtlCol="0">
            <a:spAutoFit/>
          </a:bodyPr>
          <a:lstStyle/>
          <a:p>
            <a:r>
              <a:rPr lang="zh-CN" altLang="en-US" sz="1400" b="1" dirty="0"/>
              <a:t>管理员</a:t>
            </a:r>
            <a:r>
              <a:rPr lang="en-US" altLang="zh-CN" sz="1400" b="1" dirty="0"/>
              <a:t>-</a:t>
            </a:r>
            <a:r>
              <a:rPr lang="zh-CN" altLang="en-US" sz="1400" b="1" dirty="0"/>
              <a:t>问卷反馈</a:t>
            </a:r>
          </a:p>
        </p:txBody>
      </p:sp>
      <p:sp>
        <p:nvSpPr>
          <p:cNvPr id="26" name="文本框 25">
            <a:extLst>
              <a:ext uri="{FF2B5EF4-FFF2-40B4-BE49-F238E27FC236}">
                <a16:creationId xmlns:a16="http://schemas.microsoft.com/office/drawing/2014/main" id="{A13BA231-E917-49A6-8308-445BF7C44721}"/>
              </a:ext>
            </a:extLst>
          </p:cNvPr>
          <p:cNvSpPr txBox="1"/>
          <p:nvPr/>
        </p:nvSpPr>
        <p:spPr>
          <a:xfrm>
            <a:off x="0" y="45021"/>
            <a:ext cx="2492990" cy="553998"/>
          </a:xfrm>
          <a:prstGeom prst="rect">
            <a:avLst/>
          </a:prstGeom>
          <a:noFill/>
        </p:spPr>
        <p:txBody>
          <a:bodyPr wrap="none" rtlCol="0">
            <a:spAutoFit/>
          </a:bodyPr>
          <a:lstStyle/>
          <a:p>
            <a:r>
              <a:rPr lang="zh-CN" altLang="en-US" sz="1200" b="1" dirty="0">
                <a:latin typeface="+mn-ea"/>
              </a:rPr>
              <a:t>教育局民办教育信息服务监管平台</a:t>
            </a:r>
          </a:p>
          <a:p>
            <a:endParaRPr lang="zh-CN" altLang="en-US" dirty="0"/>
          </a:p>
        </p:txBody>
      </p:sp>
      <p:sp>
        <p:nvSpPr>
          <p:cNvPr id="4" name="椭圆 3">
            <a:extLst>
              <a:ext uri="{FF2B5EF4-FFF2-40B4-BE49-F238E27FC236}">
                <a16:creationId xmlns:a16="http://schemas.microsoft.com/office/drawing/2014/main" id="{72C77B88-68FE-4E99-8D67-B555052C8AC0}"/>
              </a:ext>
            </a:extLst>
          </p:cNvPr>
          <p:cNvSpPr/>
          <p:nvPr/>
        </p:nvSpPr>
        <p:spPr>
          <a:xfrm>
            <a:off x="-457200" y="385894"/>
            <a:ext cx="914400" cy="914400"/>
          </a:xfrm>
          <a:prstGeom prst="ellipse">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D1FD32B4-6FE2-44AD-B320-0FD9E57D1D5B}"/>
              </a:ext>
            </a:extLst>
          </p:cNvPr>
          <p:cNvSpPr/>
          <p:nvPr/>
        </p:nvSpPr>
        <p:spPr>
          <a:xfrm>
            <a:off x="560694" y="1171505"/>
            <a:ext cx="11083910" cy="5102987"/>
          </a:xfrm>
          <a:prstGeom prst="rect">
            <a:avLst/>
          </a:prstGeom>
          <a:solidFill>
            <a:srgbClr val="FDE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568CBC8E-DE75-4D82-955E-DB4FBA781E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967" y="1245418"/>
            <a:ext cx="10973364" cy="4955160"/>
          </a:xfrm>
          <a:prstGeom prst="rect">
            <a:avLst/>
          </a:prstGeom>
        </p:spPr>
      </p:pic>
    </p:spTree>
    <p:extLst>
      <p:ext uri="{BB962C8B-B14F-4D97-AF65-F5344CB8AC3E}">
        <p14:creationId xmlns:p14="http://schemas.microsoft.com/office/powerpoint/2010/main" val="1689465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4" grpId="0" animBg="1"/>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3D857102-1D5D-4090-8E55-14F61A61863C}"/>
              </a:ext>
            </a:extLst>
          </p:cNvPr>
          <p:cNvSpPr/>
          <p:nvPr/>
        </p:nvSpPr>
        <p:spPr>
          <a:xfrm>
            <a:off x="4631798" y="857835"/>
            <a:ext cx="2928404" cy="2928404"/>
          </a:xfrm>
          <a:prstGeom prst="ellipse">
            <a:avLst/>
          </a:prstGeom>
          <a:solidFill>
            <a:srgbClr val="FCDE04"/>
          </a:solidFill>
          <a:ln>
            <a:solidFill>
              <a:srgbClr val="FCDE0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03A5FE4D-9987-43FC-BEC1-9382B88D10BD}"/>
              </a:ext>
            </a:extLst>
          </p:cNvPr>
          <p:cNvSpPr txBox="1"/>
          <p:nvPr/>
        </p:nvSpPr>
        <p:spPr>
          <a:xfrm>
            <a:off x="4759228" y="3937518"/>
            <a:ext cx="4543392" cy="707886"/>
          </a:xfrm>
          <a:prstGeom prst="rect">
            <a:avLst/>
          </a:prstGeom>
          <a:noFill/>
        </p:spPr>
        <p:txBody>
          <a:bodyPr wrap="square" rtlCol="0">
            <a:spAutoFit/>
          </a:bodyPr>
          <a:lstStyle/>
          <a:p>
            <a:r>
              <a:rPr lang="zh-CN" altLang="en-US" sz="4000" b="1" dirty="0">
                <a:latin typeface="方正粗黑宋简体" panose="02000000000000000000" pitchFamily="2" charset="-122"/>
                <a:ea typeface="方正粗黑宋简体" panose="02000000000000000000" pitchFamily="2" charset="-122"/>
              </a:rPr>
              <a:t>项 目 总 结 </a:t>
            </a:r>
          </a:p>
        </p:txBody>
      </p:sp>
      <p:sp>
        <p:nvSpPr>
          <p:cNvPr id="5" name="椭圆 4">
            <a:extLst>
              <a:ext uri="{FF2B5EF4-FFF2-40B4-BE49-F238E27FC236}">
                <a16:creationId xmlns:a16="http://schemas.microsoft.com/office/drawing/2014/main" id="{3E69BFEE-DA33-49D6-94AF-1EDB8F9B35BC}"/>
              </a:ext>
            </a:extLst>
          </p:cNvPr>
          <p:cNvSpPr/>
          <p:nvPr/>
        </p:nvSpPr>
        <p:spPr>
          <a:xfrm>
            <a:off x="4832615" y="1058652"/>
            <a:ext cx="2526769" cy="2526769"/>
          </a:xfrm>
          <a:prstGeom prst="ellipse">
            <a:avLst/>
          </a:prstGeom>
          <a:solidFill>
            <a:srgbClr val="ACDBE2"/>
          </a:solidFill>
          <a:ln>
            <a:solidFill>
              <a:srgbClr val="ACDB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A70D3D27-9CA6-4119-A11D-07A8549F84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5381" y="1364796"/>
            <a:ext cx="1681235" cy="1681235"/>
          </a:xfrm>
          <a:prstGeom prst="rect">
            <a:avLst/>
          </a:prstGeom>
        </p:spPr>
      </p:pic>
      <p:sp>
        <p:nvSpPr>
          <p:cNvPr id="7" name="文本框 6">
            <a:extLst>
              <a:ext uri="{FF2B5EF4-FFF2-40B4-BE49-F238E27FC236}">
                <a16:creationId xmlns:a16="http://schemas.microsoft.com/office/drawing/2014/main" id="{9B31E330-0E70-4901-B788-37DC633739F7}"/>
              </a:ext>
            </a:extLst>
          </p:cNvPr>
          <p:cNvSpPr txBox="1"/>
          <p:nvPr/>
        </p:nvSpPr>
        <p:spPr>
          <a:xfrm>
            <a:off x="5201361" y="4645404"/>
            <a:ext cx="3802679" cy="584775"/>
          </a:xfrm>
          <a:prstGeom prst="rect">
            <a:avLst/>
          </a:prstGeom>
          <a:noFill/>
        </p:spPr>
        <p:txBody>
          <a:bodyPr wrap="square" rtlCol="0">
            <a:spAutoFit/>
          </a:bodyPr>
          <a:lstStyle/>
          <a:p>
            <a:r>
              <a:rPr lang="en-US" altLang="zh-CN" sz="3200" b="1" dirty="0">
                <a:latin typeface="华文琥珀" panose="02010800040101010101" pitchFamily="2" charset="-122"/>
                <a:ea typeface="华文琥珀" panose="02010800040101010101" pitchFamily="2" charset="-122"/>
              </a:rPr>
              <a:t>summary</a:t>
            </a:r>
            <a:endParaRPr lang="zh-CN" altLang="en-US" sz="3200" b="1" dirty="0">
              <a:latin typeface="华文琥珀" panose="02010800040101010101" pitchFamily="2" charset="-122"/>
              <a:ea typeface="华文琥珀" panose="02010800040101010101" pitchFamily="2" charset="-122"/>
            </a:endParaRPr>
          </a:p>
        </p:txBody>
      </p:sp>
      <p:sp>
        <p:nvSpPr>
          <p:cNvPr id="15" name="文本框 14">
            <a:extLst>
              <a:ext uri="{FF2B5EF4-FFF2-40B4-BE49-F238E27FC236}">
                <a16:creationId xmlns:a16="http://schemas.microsoft.com/office/drawing/2014/main" id="{F8FD6239-3F09-498D-9FD4-499BE9DDF1FF}"/>
              </a:ext>
            </a:extLst>
          </p:cNvPr>
          <p:cNvSpPr txBox="1"/>
          <p:nvPr/>
        </p:nvSpPr>
        <p:spPr>
          <a:xfrm>
            <a:off x="5760812" y="3155297"/>
            <a:ext cx="2673545" cy="923330"/>
          </a:xfrm>
          <a:prstGeom prst="rect">
            <a:avLst/>
          </a:prstGeom>
          <a:noFill/>
        </p:spPr>
        <p:txBody>
          <a:bodyPr wrap="square" rtlCol="0">
            <a:spAutoFit/>
          </a:bodyPr>
          <a:lstStyle/>
          <a:p>
            <a:r>
              <a:rPr lang="en-US" altLang="zh-CN" sz="5400" b="1" dirty="0">
                <a:latin typeface="Agency FB" panose="020B0503020202020204" pitchFamily="34" charset="0"/>
              </a:rPr>
              <a:t>04</a:t>
            </a:r>
            <a:endParaRPr lang="zh-CN" altLang="en-US" sz="6600" b="1" dirty="0">
              <a:latin typeface="Agency FB" panose="020B0503020202020204" pitchFamily="34" charset="0"/>
            </a:endParaRPr>
          </a:p>
        </p:txBody>
      </p:sp>
    </p:spTree>
    <p:extLst>
      <p:ext uri="{BB962C8B-B14F-4D97-AF65-F5344CB8AC3E}">
        <p14:creationId xmlns:p14="http://schemas.microsoft.com/office/powerpoint/2010/main" val="149227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fltVal val="0"/>
                                          </p:val>
                                        </p:tav>
                                        <p:tav tm="100000">
                                          <p:val>
                                            <p:strVal val="#ppt_w"/>
                                          </p:val>
                                        </p:tav>
                                      </p:tavLst>
                                    </p:anim>
                                    <p:anim calcmode="lin" valueType="num">
                                      <p:cBhvr>
                                        <p:cTn id="14" dur="1000" fill="hold"/>
                                        <p:tgtEl>
                                          <p:spTgt spid="10"/>
                                        </p:tgtEl>
                                        <p:attrNameLst>
                                          <p:attrName>ppt_h</p:attrName>
                                        </p:attrNameLst>
                                      </p:cBhvr>
                                      <p:tavLst>
                                        <p:tav tm="0">
                                          <p:val>
                                            <p:fltVal val="0"/>
                                          </p:val>
                                        </p:tav>
                                        <p:tav tm="100000">
                                          <p:val>
                                            <p:strVal val="#ppt_h"/>
                                          </p:val>
                                        </p:tav>
                                      </p:tavLst>
                                    </p:anim>
                                    <p:anim calcmode="lin" valueType="num">
                                      <p:cBhvr>
                                        <p:cTn id="15" dur="1000" fill="hold"/>
                                        <p:tgtEl>
                                          <p:spTgt spid="10"/>
                                        </p:tgtEl>
                                        <p:attrNameLst>
                                          <p:attrName>style.rotation</p:attrName>
                                        </p:attrNameLst>
                                      </p:cBhvr>
                                      <p:tavLst>
                                        <p:tav tm="0">
                                          <p:val>
                                            <p:fltVal val="90"/>
                                          </p:val>
                                        </p:tav>
                                        <p:tav tm="100000">
                                          <p:val>
                                            <p:fltVal val="0"/>
                                          </p:val>
                                        </p:tav>
                                      </p:tavLst>
                                    </p:anim>
                                    <p:animEffect transition="in" filter="fade">
                                      <p:cBhvr>
                                        <p:cTn id="16" dur="1000"/>
                                        <p:tgtEl>
                                          <p:spTgt spid="10"/>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par>
                                <p:cTn id="23" presetID="3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1000" fill="hold"/>
                                        <p:tgtEl>
                                          <p:spTgt spid="7"/>
                                        </p:tgtEl>
                                        <p:attrNameLst>
                                          <p:attrName>ppt_w</p:attrName>
                                        </p:attrNameLst>
                                      </p:cBhvr>
                                      <p:tavLst>
                                        <p:tav tm="0">
                                          <p:val>
                                            <p:fltVal val="0"/>
                                          </p:val>
                                        </p:tav>
                                        <p:tav tm="100000">
                                          <p:val>
                                            <p:strVal val="#ppt_w"/>
                                          </p:val>
                                        </p:tav>
                                      </p:tavLst>
                                    </p:anim>
                                    <p:anim calcmode="lin" valueType="num">
                                      <p:cBhvr>
                                        <p:cTn id="32" dur="1000" fill="hold"/>
                                        <p:tgtEl>
                                          <p:spTgt spid="7"/>
                                        </p:tgtEl>
                                        <p:attrNameLst>
                                          <p:attrName>ppt_h</p:attrName>
                                        </p:attrNameLst>
                                      </p:cBhvr>
                                      <p:tavLst>
                                        <p:tav tm="0">
                                          <p:val>
                                            <p:fltVal val="0"/>
                                          </p:val>
                                        </p:tav>
                                        <p:tav tm="100000">
                                          <p:val>
                                            <p:strVal val="#ppt_h"/>
                                          </p:val>
                                        </p:tav>
                                      </p:tavLst>
                                    </p:anim>
                                    <p:anim calcmode="lin" valueType="num">
                                      <p:cBhvr>
                                        <p:cTn id="33" dur="1000" fill="hold"/>
                                        <p:tgtEl>
                                          <p:spTgt spid="7"/>
                                        </p:tgtEl>
                                        <p:attrNameLst>
                                          <p:attrName>style.rotation</p:attrName>
                                        </p:attrNameLst>
                                      </p:cBhvr>
                                      <p:tavLst>
                                        <p:tav tm="0">
                                          <p:val>
                                            <p:fltVal val="90"/>
                                          </p:val>
                                        </p:tav>
                                        <p:tav tm="100000">
                                          <p:val>
                                            <p:fltVal val="0"/>
                                          </p:val>
                                        </p:tav>
                                      </p:tavLst>
                                    </p:anim>
                                    <p:animEffect transition="in" filter="fade">
                                      <p:cBhvr>
                                        <p:cTn id="34" dur="1000"/>
                                        <p:tgtEl>
                                          <p:spTgt spid="7"/>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p:cTn id="37" dur="1000" fill="hold"/>
                                        <p:tgtEl>
                                          <p:spTgt spid="15"/>
                                        </p:tgtEl>
                                        <p:attrNameLst>
                                          <p:attrName>ppt_w</p:attrName>
                                        </p:attrNameLst>
                                      </p:cBhvr>
                                      <p:tavLst>
                                        <p:tav tm="0">
                                          <p:val>
                                            <p:fltVal val="0"/>
                                          </p:val>
                                        </p:tav>
                                        <p:tav tm="100000">
                                          <p:val>
                                            <p:strVal val="#ppt_w"/>
                                          </p:val>
                                        </p:tav>
                                      </p:tavLst>
                                    </p:anim>
                                    <p:anim calcmode="lin" valueType="num">
                                      <p:cBhvr>
                                        <p:cTn id="38" dur="1000" fill="hold"/>
                                        <p:tgtEl>
                                          <p:spTgt spid="15"/>
                                        </p:tgtEl>
                                        <p:attrNameLst>
                                          <p:attrName>ppt_h</p:attrName>
                                        </p:attrNameLst>
                                      </p:cBhvr>
                                      <p:tavLst>
                                        <p:tav tm="0">
                                          <p:val>
                                            <p:fltVal val="0"/>
                                          </p:val>
                                        </p:tav>
                                        <p:tav tm="100000">
                                          <p:val>
                                            <p:strVal val="#ppt_h"/>
                                          </p:val>
                                        </p:tav>
                                      </p:tavLst>
                                    </p:anim>
                                    <p:anim calcmode="lin" valueType="num">
                                      <p:cBhvr>
                                        <p:cTn id="39" dur="1000" fill="hold"/>
                                        <p:tgtEl>
                                          <p:spTgt spid="15"/>
                                        </p:tgtEl>
                                        <p:attrNameLst>
                                          <p:attrName>style.rotation</p:attrName>
                                        </p:attrNameLst>
                                      </p:cBhvr>
                                      <p:tavLst>
                                        <p:tav tm="0">
                                          <p:val>
                                            <p:fltVal val="90"/>
                                          </p:val>
                                        </p:tav>
                                        <p:tav tm="100000">
                                          <p:val>
                                            <p:fltVal val="0"/>
                                          </p:val>
                                        </p:tav>
                                      </p:tavLst>
                                    </p:anim>
                                    <p:animEffect transition="in" filter="fade">
                                      <p:cBhvr>
                                        <p:cTn id="4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p:bldP spid="5" grpId="0" animBg="1"/>
      <p:bldP spid="7" grpId="0"/>
      <p:bldP spid="1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CE737093-C275-45D0-AFA8-1681AEF6FA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8809"/>
            <a:ext cx="3507061" cy="3800379"/>
          </a:xfrm>
          <a:prstGeom prst="rect">
            <a:avLst/>
          </a:prstGeom>
        </p:spPr>
      </p:pic>
      <p:sp>
        <p:nvSpPr>
          <p:cNvPr id="5" name="矩形 4">
            <a:extLst>
              <a:ext uri="{FF2B5EF4-FFF2-40B4-BE49-F238E27FC236}">
                <a16:creationId xmlns:a16="http://schemas.microsoft.com/office/drawing/2014/main" id="{BFE26F16-E258-43B1-8143-6141EA1D635A}"/>
              </a:ext>
            </a:extLst>
          </p:cNvPr>
          <p:cNvSpPr/>
          <p:nvPr/>
        </p:nvSpPr>
        <p:spPr>
          <a:xfrm>
            <a:off x="3433665" y="830509"/>
            <a:ext cx="8758335" cy="5196981"/>
          </a:xfrm>
          <a:prstGeom prst="rect">
            <a:avLst/>
          </a:prstGeom>
          <a:solidFill>
            <a:srgbClr val="FDE955"/>
          </a:solidFill>
          <a:ln>
            <a:solidFill>
              <a:srgbClr val="FCD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a:extLst>
              <a:ext uri="{FF2B5EF4-FFF2-40B4-BE49-F238E27FC236}">
                <a16:creationId xmlns:a16="http://schemas.microsoft.com/office/drawing/2014/main" id="{617EDF16-6327-4898-8613-2244ED471FD1}"/>
              </a:ext>
            </a:extLst>
          </p:cNvPr>
          <p:cNvSpPr/>
          <p:nvPr/>
        </p:nvSpPr>
        <p:spPr>
          <a:xfrm>
            <a:off x="4217438" y="1062279"/>
            <a:ext cx="83974" cy="10091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1D0DD764-DDC8-4FB5-9E15-6D1C986854E7}"/>
              </a:ext>
            </a:extLst>
          </p:cNvPr>
          <p:cNvSpPr txBox="1"/>
          <p:nvPr/>
        </p:nvSpPr>
        <p:spPr>
          <a:xfrm>
            <a:off x="4217438" y="2505668"/>
            <a:ext cx="7443655" cy="923330"/>
          </a:xfrm>
          <a:prstGeom prst="rect">
            <a:avLst/>
          </a:prstGeom>
          <a:noFill/>
        </p:spPr>
        <p:txBody>
          <a:bodyPr wrap="square" rtlCol="0">
            <a:spAutoFit/>
          </a:bodyPr>
          <a:lstStyle/>
          <a:p>
            <a:r>
              <a:rPr lang="zh-CN" altLang="zh-CN" sz="1800" b="1" kern="100" dirty="0">
                <a:solidFill>
                  <a:srgbClr val="000000"/>
                </a:solidFill>
                <a:effectLst/>
                <a:latin typeface="+mn-ea"/>
              </a:rPr>
              <a:t>本小组成员积极认真负责</a:t>
            </a:r>
            <a:r>
              <a:rPr lang="en-US" altLang="zh-CN" sz="1800" b="1" kern="100" dirty="0">
                <a:solidFill>
                  <a:srgbClr val="000000"/>
                </a:solidFill>
                <a:effectLst/>
                <a:latin typeface="+mn-ea"/>
              </a:rPr>
              <a:t>,</a:t>
            </a:r>
            <a:r>
              <a:rPr lang="zh-CN" altLang="zh-CN" sz="1800" b="1" kern="100" dirty="0">
                <a:solidFill>
                  <a:srgbClr val="000000"/>
                </a:solidFill>
                <a:effectLst/>
                <a:latin typeface="+mn-ea"/>
              </a:rPr>
              <a:t>工作配合也非常好</a:t>
            </a:r>
            <a:r>
              <a:rPr lang="zh-CN" altLang="en-US" b="1" kern="100" dirty="0">
                <a:solidFill>
                  <a:srgbClr val="000000"/>
                </a:solidFill>
                <a:latin typeface="+mn-ea"/>
              </a:rPr>
              <a:t>。</a:t>
            </a:r>
            <a:r>
              <a:rPr lang="zh-CN" altLang="zh-CN" sz="1800" b="1" kern="100" dirty="0">
                <a:solidFill>
                  <a:srgbClr val="000000"/>
                </a:solidFill>
                <a:effectLst/>
                <a:latin typeface="+mn-ea"/>
              </a:rPr>
              <a:t>通过互相讨论找到问题</a:t>
            </a:r>
            <a:r>
              <a:rPr lang="en-US" altLang="zh-CN" sz="1800" b="1" kern="100" dirty="0">
                <a:solidFill>
                  <a:srgbClr val="000000"/>
                </a:solidFill>
                <a:effectLst/>
                <a:latin typeface="+mn-ea"/>
              </a:rPr>
              <a:t>,</a:t>
            </a:r>
            <a:r>
              <a:rPr lang="zh-CN" altLang="en-US" sz="1800" b="1" kern="100" dirty="0">
                <a:solidFill>
                  <a:srgbClr val="000000"/>
                </a:solidFill>
                <a:effectLst/>
                <a:latin typeface="+mn-ea"/>
              </a:rPr>
              <a:t>目标逐渐清晰。提出问题后</a:t>
            </a:r>
            <a:r>
              <a:rPr lang="zh-CN" altLang="zh-CN" sz="1800" b="1" kern="100" dirty="0">
                <a:solidFill>
                  <a:srgbClr val="000000"/>
                </a:solidFill>
                <a:effectLst/>
                <a:latin typeface="+mn-ea"/>
              </a:rPr>
              <a:t>大家一起修改</a:t>
            </a:r>
            <a:r>
              <a:rPr lang="en-US" altLang="zh-CN" sz="1800" b="1" kern="100" dirty="0">
                <a:solidFill>
                  <a:srgbClr val="000000"/>
                </a:solidFill>
                <a:effectLst/>
                <a:latin typeface="+mn-ea"/>
              </a:rPr>
              <a:t>,</a:t>
            </a:r>
            <a:r>
              <a:rPr lang="zh-CN" altLang="zh-CN" sz="1800" b="1" kern="100" dirty="0">
                <a:solidFill>
                  <a:srgbClr val="000000"/>
                </a:solidFill>
                <a:effectLst/>
                <a:latin typeface="+mn-ea"/>
              </a:rPr>
              <a:t>软件逐步完善</a:t>
            </a:r>
            <a:r>
              <a:rPr lang="zh-CN" altLang="en-US" b="1" kern="100" dirty="0">
                <a:solidFill>
                  <a:srgbClr val="000000"/>
                </a:solidFill>
                <a:latin typeface="+mn-ea"/>
              </a:rPr>
              <a:t>。项目的成功也是成员们在实训中成长的证明。</a:t>
            </a:r>
            <a:endParaRPr lang="zh-CN" altLang="en-US" dirty="0"/>
          </a:p>
        </p:txBody>
      </p:sp>
      <p:sp>
        <p:nvSpPr>
          <p:cNvPr id="12" name="文本框 11">
            <a:extLst>
              <a:ext uri="{FF2B5EF4-FFF2-40B4-BE49-F238E27FC236}">
                <a16:creationId xmlns:a16="http://schemas.microsoft.com/office/drawing/2014/main" id="{5173CC28-1116-4852-9FCE-801D93AD5A42}"/>
              </a:ext>
            </a:extLst>
          </p:cNvPr>
          <p:cNvSpPr txBox="1"/>
          <p:nvPr/>
        </p:nvSpPr>
        <p:spPr>
          <a:xfrm>
            <a:off x="4644273" y="1044785"/>
            <a:ext cx="1210588" cy="707886"/>
          </a:xfrm>
          <a:prstGeom prst="rect">
            <a:avLst/>
          </a:prstGeom>
          <a:noFill/>
        </p:spPr>
        <p:txBody>
          <a:bodyPr wrap="none" rtlCol="0">
            <a:spAutoFit/>
          </a:bodyPr>
          <a:lstStyle/>
          <a:p>
            <a:r>
              <a:rPr lang="zh-CN" altLang="en-US" sz="4000" b="1" dirty="0"/>
              <a:t>总结</a:t>
            </a:r>
          </a:p>
        </p:txBody>
      </p:sp>
      <p:sp>
        <p:nvSpPr>
          <p:cNvPr id="14" name="文本框 13">
            <a:extLst>
              <a:ext uri="{FF2B5EF4-FFF2-40B4-BE49-F238E27FC236}">
                <a16:creationId xmlns:a16="http://schemas.microsoft.com/office/drawing/2014/main" id="{64189893-5B12-471E-A101-0EFFFB5DC535}"/>
              </a:ext>
            </a:extLst>
          </p:cNvPr>
          <p:cNvSpPr txBox="1"/>
          <p:nvPr/>
        </p:nvSpPr>
        <p:spPr>
          <a:xfrm>
            <a:off x="4385388" y="1566837"/>
            <a:ext cx="1728358" cy="523220"/>
          </a:xfrm>
          <a:prstGeom prst="rect">
            <a:avLst/>
          </a:prstGeom>
          <a:noFill/>
        </p:spPr>
        <p:txBody>
          <a:bodyPr wrap="none" rtlCol="0">
            <a:spAutoFit/>
          </a:bodyPr>
          <a:lstStyle/>
          <a:p>
            <a:r>
              <a:rPr lang="en-US" altLang="zh-CN" sz="2800" b="1" dirty="0"/>
              <a:t>Summary</a:t>
            </a:r>
            <a:endParaRPr lang="zh-CN" altLang="en-US" sz="2800" b="1" dirty="0"/>
          </a:p>
        </p:txBody>
      </p:sp>
      <p:sp>
        <p:nvSpPr>
          <p:cNvPr id="16" name="文本框 15">
            <a:extLst>
              <a:ext uri="{FF2B5EF4-FFF2-40B4-BE49-F238E27FC236}">
                <a16:creationId xmlns:a16="http://schemas.microsoft.com/office/drawing/2014/main" id="{E8E498DF-71EA-4A22-A5A8-6246170D3D11}"/>
              </a:ext>
            </a:extLst>
          </p:cNvPr>
          <p:cNvSpPr txBox="1"/>
          <p:nvPr/>
        </p:nvSpPr>
        <p:spPr>
          <a:xfrm>
            <a:off x="4259425" y="3765216"/>
            <a:ext cx="7443655" cy="923330"/>
          </a:xfrm>
          <a:prstGeom prst="rect">
            <a:avLst/>
          </a:prstGeom>
          <a:noFill/>
        </p:spPr>
        <p:txBody>
          <a:bodyPr wrap="square" rtlCol="0">
            <a:spAutoFit/>
          </a:bodyPr>
          <a:lstStyle/>
          <a:p>
            <a:r>
              <a:rPr lang="zh-CN" altLang="zh-CN" sz="1800" b="1" kern="100" dirty="0">
                <a:solidFill>
                  <a:srgbClr val="000000"/>
                </a:solidFill>
                <a:effectLst/>
                <a:latin typeface="+mn-ea"/>
              </a:rPr>
              <a:t>本</a:t>
            </a:r>
            <a:r>
              <a:rPr lang="zh-CN" altLang="en-US" b="1" kern="100" dirty="0">
                <a:solidFill>
                  <a:srgbClr val="000000"/>
                </a:solidFill>
                <a:latin typeface="+mn-ea"/>
              </a:rPr>
              <a:t>系统</a:t>
            </a:r>
            <a:r>
              <a:rPr lang="zh-CN" altLang="zh-CN" b="1" kern="100" dirty="0">
                <a:solidFill>
                  <a:srgbClr val="000000"/>
                </a:solidFill>
                <a:latin typeface="+mn-ea"/>
              </a:rPr>
              <a:t>在第二次迭代中增加了新的功能模块：公告模块，系统调查模块，举报模块，定位模块，数据分析模块，取得成功。</a:t>
            </a:r>
          </a:p>
          <a:p>
            <a:endParaRPr lang="zh-CN" altLang="en-US" sz="1800" b="1" dirty="0">
              <a:latin typeface="+mn-ea"/>
            </a:endParaRPr>
          </a:p>
        </p:txBody>
      </p:sp>
    </p:spTree>
    <p:extLst>
      <p:ext uri="{BB962C8B-B14F-4D97-AF65-F5344CB8AC3E}">
        <p14:creationId xmlns:p14="http://schemas.microsoft.com/office/powerpoint/2010/main" val="3801027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000"/>
                                        <p:tgtEl>
                                          <p:spTgt spid="16"/>
                                        </p:tgtEl>
                                      </p:cBhvr>
                                    </p:animEffect>
                                    <p:anim calcmode="lin" valueType="num">
                                      <p:cBhvr>
                                        <p:cTn id="32" dur="1000" fill="hold"/>
                                        <p:tgtEl>
                                          <p:spTgt spid="16"/>
                                        </p:tgtEl>
                                        <p:attrNameLst>
                                          <p:attrName>ppt_x</p:attrName>
                                        </p:attrNameLst>
                                      </p:cBhvr>
                                      <p:tavLst>
                                        <p:tav tm="0">
                                          <p:val>
                                            <p:strVal val="#ppt_x"/>
                                          </p:val>
                                        </p:tav>
                                        <p:tav tm="100000">
                                          <p:val>
                                            <p:strVal val="#ppt_x"/>
                                          </p:val>
                                        </p:tav>
                                      </p:tavLst>
                                    </p:anim>
                                    <p:anim calcmode="lin" valueType="num">
                                      <p:cBhvr>
                                        <p:cTn id="3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p:bldP spid="12" grpId="0"/>
      <p:bldP spid="14" grpId="0"/>
      <p:bldP spid="1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9BDE7AFA-5C7E-4620-A741-39D270EA7C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8508" y="196200"/>
            <a:ext cx="2224912" cy="1343187"/>
          </a:xfrm>
          <a:prstGeom prst="rect">
            <a:avLst/>
          </a:prstGeom>
        </p:spPr>
      </p:pic>
      <p:pic>
        <p:nvPicPr>
          <p:cNvPr id="17" name="图片 16">
            <a:extLst>
              <a:ext uri="{FF2B5EF4-FFF2-40B4-BE49-F238E27FC236}">
                <a16:creationId xmlns:a16="http://schemas.microsoft.com/office/drawing/2014/main" id="{85DC9FFD-5475-4D29-A111-0D563777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7259" y="355357"/>
            <a:ext cx="1701961" cy="1257182"/>
          </a:xfrm>
          <a:prstGeom prst="rect">
            <a:avLst/>
          </a:prstGeom>
        </p:spPr>
      </p:pic>
      <p:sp>
        <p:nvSpPr>
          <p:cNvPr id="9" name="椭圆 8">
            <a:extLst>
              <a:ext uri="{FF2B5EF4-FFF2-40B4-BE49-F238E27FC236}">
                <a16:creationId xmlns:a16="http://schemas.microsoft.com/office/drawing/2014/main" id="{6E9B6F87-5697-42A6-8C52-05BC28B036F4}"/>
              </a:ext>
            </a:extLst>
          </p:cNvPr>
          <p:cNvSpPr/>
          <p:nvPr/>
        </p:nvSpPr>
        <p:spPr>
          <a:xfrm>
            <a:off x="1832936" y="5785503"/>
            <a:ext cx="2132313" cy="2123520"/>
          </a:xfrm>
          <a:prstGeom prst="ellipse">
            <a:avLst/>
          </a:prstGeom>
          <a:solidFill>
            <a:srgbClr val="FCDE04"/>
          </a:solidFill>
          <a:ln>
            <a:solidFill>
              <a:srgbClr val="FCD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0E9B0B9A-8CF1-4689-9773-424BE8B879D5}"/>
              </a:ext>
            </a:extLst>
          </p:cNvPr>
          <p:cNvSpPr/>
          <p:nvPr/>
        </p:nvSpPr>
        <p:spPr>
          <a:xfrm>
            <a:off x="10605331" y="2417744"/>
            <a:ext cx="2348667" cy="2348667"/>
          </a:xfrm>
          <a:prstGeom prst="ellipse">
            <a:avLst/>
          </a:prstGeom>
          <a:solidFill>
            <a:srgbClr val="FCDE04"/>
          </a:solidFill>
          <a:ln>
            <a:solidFill>
              <a:srgbClr val="FCD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C69356B0-F88A-4E86-8D06-6C0CAEA82FE7}"/>
              </a:ext>
            </a:extLst>
          </p:cNvPr>
          <p:cNvSpPr/>
          <p:nvPr/>
        </p:nvSpPr>
        <p:spPr>
          <a:xfrm>
            <a:off x="-1415755" y="-1707028"/>
            <a:ext cx="4124771" cy="4124771"/>
          </a:xfrm>
          <a:prstGeom prst="ellipse">
            <a:avLst/>
          </a:prstGeom>
          <a:solidFill>
            <a:srgbClr val="FCDE04"/>
          </a:solidFill>
          <a:ln>
            <a:solidFill>
              <a:srgbClr val="FCD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图文框 10">
            <a:extLst>
              <a:ext uri="{FF2B5EF4-FFF2-40B4-BE49-F238E27FC236}">
                <a16:creationId xmlns:a16="http://schemas.microsoft.com/office/drawing/2014/main" id="{AF593ED7-A690-474E-8410-C640B9FED503}"/>
              </a:ext>
            </a:extLst>
          </p:cNvPr>
          <p:cNvSpPr/>
          <p:nvPr/>
        </p:nvSpPr>
        <p:spPr>
          <a:xfrm>
            <a:off x="510639" y="196200"/>
            <a:ext cx="11288636" cy="6465600"/>
          </a:xfrm>
          <a:custGeom>
            <a:avLst/>
            <a:gdLst>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791554 w 10483604"/>
              <a:gd name="connsiteY5" fmla="*/ 791554 h 6332434"/>
              <a:gd name="connsiteX6" fmla="*/ 791554 w 10483604"/>
              <a:gd name="connsiteY6" fmla="*/ 5540880 h 6332434"/>
              <a:gd name="connsiteX7" fmla="*/ 9692050 w 10483604"/>
              <a:gd name="connsiteY7" fmla="*/ 5540880 h 6332434"/>
              <a:gd name="connsiteX8" fmla="*/ 9692050 w 10483604"/>
              <a:gd name="connsiteY8" fmla="*/ 791554 h 6332434"/>
              <a:gd name="connsiteX9" fmla="*/ 791554 w 10483604"/>
              <a:gd name="connsiteY9" fmla="*/ 791554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791554 w 10483604"/>
              <a:gd name="connsiteY5" fmla="*/ 791554 h 6332434"/>
              <a:gd name="connsiteX6" fmla="*/ 791554 w 10483604"/>
              <a:gd name="connsiteY6" fmla="*/ 5540880 h 6332434"/>
              <a:gd name="connsiteX7" fmla="*/ 9692050 w 10483604"/>
              <a:gd name="connsiteY7" fmla="*/ 5540880 h 6332434"/>
              <a:gd name="connsiteX8" fmla="*/ 10162069 w 10483604"/>
              <a:gd name="connsiteY8" fmla="*/ 278806 h 6332434"/>
              <a:gd name="connsiteX9" fmla="*/ 791554 w 10483604"/>
              <a:gd name="connsiteY9" fmla="*/ 791554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791554 w 10483604"/>
              <a:gd name="connsiteY5" fmla="*/ 791554 h 6332434"/>
              <a:gd name="connsiteX6" fmla="*/ 791554 w 10483604"/>
              <a:gd name="connsiteY6" fmla="*/ 5540880 h 6332434"/>
              <a:gd name="connsiteX7" fmla="*/ 10153523 w 10483604"/>
              <a:gd name="connsiteY7" fmla="*/ 5899804 h 6332434"/>
              <a:gd name="connsiteX8" fmla="*/ 10162069 w 10483604"/>
              <a:gd name="connsiteY8" fmla="*/ 278806 h 6332434"/>
              <a:gd name="connsiteX9" fmla="*/ 791554 w 10483604"/>
              <a:gd name="connsiteY9" fmla="*/ 791554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791554 w 10483604"/>
              <a:gd name="connsiteY5" fmla="*/ 791554 h 6332434"/>
              <a:gd name="connsiteX6" fmla="*/ 791554 w 10483604"/>
              <a:gd name="connsiteY6" fmla="*/ 5540880 h 6332434"/>
              <a:gd name="connsiteX7" fmla="*/ 10238981 w 10483604"/>
              <a:gd name="connsiteY7" fmla="*/ 6053628 h 6332434"/>
              <a:gd name="connsiteX8" fmla="*/ 10162069 w 10483604"/>
              <a:gd name="connsiteY8" fmla="*/ 278806 h 6332434"/>
              <a:gd name="connsiteX9" fmla="*/ 791554 w 10483604"/>
              <a:gd name="connsiteY9" fmla="*/ 791554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791554 w 10483604"/>
              <a:gd name="connsiteY5" fmla="*/ 791554 h 6332434"/>
              <a:gd name="connsiteX6" fmla="*/ 791554 w 10483604"/>
              <a:gd name="connsiteY6" fmla="*/ 5540880 h 6332434"/>
              <a:gd name="connsiteX7" fmla="*/ 10247527 w 10483604"/>
              <a:gd name="connsiteY7" fmla="*/ 6087811 h 6332434"/>
              <a:gd name="connsiteX8" fmla="*/ 10162069 w 10483604"/>
              <a:gd name="connsiteY8" fmla="*/ 278806 h 6332434"/>
              <a:gd name="connsiteX9" fmla="*/ 791554 w 10483604"/>
              <a:gd name="connsiteY9" fmla="*/ 791554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791554 w 10483604"/>
              <a:gd name="connsiteY5" fmla="*/ 791554 h 6332434"/>
              <a:gd name="connsiteX6" fmla="*/ 791554 w 10483604"/>
              <a:gd name="connsiteY6" fmla="*/ 5540880 h 6332434"/>
              <a:gd name="connsiteX7" fmla="*/ 10290255 w 10483604"/>
              <a:gd name="connsiteY7" fmla="*/ 6207452 h 6332434"/>
              <a:gd name="connsiteX8" fmla="*/ 10162069 w 10483604"/>
              <a:gd name="connsiteY8" fmla="*/ 278806 h 6332434"/>
              <a:gd name="connsiteX9" fmla="*/ 791554 w 10483604"/>
              <a:gd name="connsiteY9" fmla="*/ 791554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791554 w 10483604"/>
              <a:gd name="connsiteY5" fmla="*/ 791554 h 6332434"/>
              <a:gd name="connsiteX6" fmla="*/ 791554 w 10483604"/>
              <a:gd name="connsiteY6" fmla="*/ 5540880 h 6332434"/>
              <a:gd name="connsiteX7" fmla="*/ 10290255 w 10483604"/>
              <a:gd name="connsiteY7" fmla="*/ 6207452 h 6332434"/>
              <a:gd name="connsiteX8" fmla="*/ 10315894 w 10483604"/>
              <a:gd name="connsiteY8" fmla="*/ 278806 h 6332434"/>
              <a:gd name="connsiteX9" fmla="*/ 791554 w 10483604"/>
              <a:gd name="connsiteY9" fmla="*/ 791554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791554 w 10483604"/>
              <a:gd name="connsiteY5" fmla="*/ 791554 h 6332434"/>
              <a:gd name="connsiteX6" fmla="*/ 791554 w 10483604"/>
              <a:gd name="connsiteY6" fmla="*/ 5540880 h 6332434"/>
              <a:gd name="connsiteX7" fmla="*/ 10290255 w 10483604"/>
              <a:gd name="connsiteY7" fmla="*/ 6207452 h 6332434"/>
              <a:gd name="connsiteX8" fmla="*/ 10315894 w 10483604"/>
              <a:gd name="connsiteY8" fmla="*/ 278806 h 6332434"/>
              <a:gd name="connsiteX9" fmla="*/ 791554 w 10483604"/>
              <a:gd name="connsiteY9" fmla="*/ 791554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791554 w 10483604"/>
              <a:gd name="connsiteY5" fmla="*/ 791554 h 6332434"/>
              <a:gd name="connsiteX6" fmla="*/ 791554 w 10483604"/>
              <a:gd name="connsiteY6" fmla="*/ 5540880 h 6332434"/>
              <a:gd name="connsiteX7" fmla="*/ 10290255 w 10483604"/>
              <a:gd name="connsiteY7" fmla="*/ 6207452 h 6332434"/>
              <a:gd name="connsiteX8" fmla="*/ 10281711 w 10483604"/>
              <a:gd name="connsiteY8" fmla="*/ 270260 h 6332434"/>
              <a:gd name="connsiteX9" fmla="*/ 791554 w 10483604"/>
              <a:gd name="connsiteY9" fmla="*/ 791554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791554 w 10483604"/>
              <a:gd name="connsiteY5" fmla="*/ 791554 h 6332434"/>
              <a:gd name="connsiteX6" fmla="*/ 321536 w 10483604"/>
              <a:gd name="connsiteY6" fmla="*/ 6190360 h 6332434"/>
              <a:gd name="connsiteX7" fmla="*/ 10290255 w 10483604"/>
              <a:gd name="connsiteY7" fmla="*/ 6207452 h 6332434"/>
              <a:gd name="connsiteX8" fmla="*/ 10281711 w 10483604"/>
              <a:gd name="connsiteY8" fmla="*/ 270260 h 6332434"/>
              <a:gd name="connsiteX9" fmla="*/ 791554 w 10483604"/>
              <a:gd name="connsiteY9" fmla="*/ 791554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791554 w 10483604"/>
              <a:gd name="connsiteY5" fmla="*/ 791554 h 6332434"/>
              <a:gd name="connsiteX6" fmla="*/ 321536 w 10483604"/>
              <a:gd name="connsiteY6" fmla="*/ 6207451 h 6332434"/>
              <a:gd name="connsiteX7" fmla="*/ 10290255 w 10483604"/>
              <a:gd name="connsiteY7" fmla="*/ 6207452 h 6332434"/>
              <a:gd name="connsiteX8" fmla="*/ 10281711 w 10483604"/>
              <a:gd name="connsiteY8" fmla="*/ 270260 h 6332434"/>
              <a:gd name="connsiteX9" fmla="*/ 791554 w 10483604"/>
              <a:gd name="connsiteY9" fmla="*/ 791554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355719 w 10483604"/>
              <a:gd name="connsiteY5" fmla="*/ 406993 h 6332434"/>
              <a:gd name="connsiteX6" fmla="*/ 321536 w 10483604"/>
              <a:gd name="connsiteY6" fmla="*/ 6207451 h 6332434"/>
              <a:gd name="connsiteX7" fmla="*/ 10290255 w 10483604"/>
              <a:gd name="connsiteY7" fmla="*/ 6207452 h 6332434"/>
              <a:gd name="connsiteX8" fmla="*/ 10281711 w 10483604"/>
              <a:gd name="connsiteY8" fmla="*/ 270260 h 6332434"/>
              <a:gd name="connsiteX9" fmla="*/ 355719 w 10483604"/>
              <a:gd name="connsiteY9" fmla="*/ 406993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278806 w 10483604"/>
              <a:gd name="connsiteY5" fmla="*/ 355719 h 6332434"/>
              <a:gd name="connsiteX6" fmla="*/ 321536 w 10483604"/>
              <a:gd name="connsiteY6" fmla="*/ 6207451 h 6332434"/>
              <a:gd name="connsiteX7" fmla="*/ 10290255 w 10483604"/>
              <a:gd name="connsiteY7" fmla="*/ 6207452 h 6332434"/>
              <a:gd name="connsiteX8" fmla="*/ 10281711 w 10483604"/>
              <a:gd name="connsiteY8" fmla="*/ 270260 h 6332434"/>
              <a:gd name="connsiteX9" fmla="*/ 278806 w 10483604"/>
              <a:gd name="connsiteY9" fmla="*/ 355719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295898 w 10483604"/>
              <a:gd name="connsiteY5" fmla="*/ 295898 h 6332434"/>
              <a:gd name="connsiteX6" fmla="*/ 321536 w 10483604"/>
              <a:gd name="connsiteY6" fmla="*/ 6207451 h 6332434"/>
              <a:gd name="connsiteX7" fmla="*/ 10290255 w 10483604"/>
              <a:gd name="connsiteY7" fmla="*/ 6207452 h 6332434"/>
              <a:gd name="connsiteX8" fmla="*/ 10281711 w 10483604"/>
              <a:gd name="connsiteY8" fmla="*/ 270260 h 6332434"/>
              <a:gd name="connsiteX9" fmla="*/ 295898 w 10483604"/>
              <a:gd name="connsiteY9" fmla="*/ 295898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295898 w 10483604"/>
              <a:gd name="connsiteY5" fmla="*/ 295898 h 6332434"/>
              <a:gd name="connsiteX6" fmla="*/ 389902 w 10483604"/>
              <a:gd name="connsiteY6" fmla="*/ 6070718 h 6332434"/>
              <a:gd name="connsiteX7" fmla="*/ 10290255 w 10483604"/>
              <a:gd name="connsiteY7" fmla="*/ 6207452 h 6332434"/>
              <a:gd name="connsiteX8" fmla="*/ 10281711 w 10483604"/>
              <a:gd name="connsiteY8" fmla="*/ 270260 h 6332434"/>
              <a:gd name="connsiteX9" fmla="*/ 295898 w 10483604"/>
              <a:gd name="connsiteY9" fmla="*/ 295898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253169 w 10483604"/>
              <a:gd name="connsiteY5" fmla="*/ 227532 h 6332434"/>
              <a:gd name="connsiteX6" fmla="*/ 389902 w 10483604"/>
              <a:gd name="connsiteY6" fmla="*/ 6070718 h 6332434"/>
              <a:gd name="connsiteX7" fmla="*/ 10290255 w 10483604"/>
              <a:gd name="connsiteY7" fmla="*/ 6207452 h 6332434"/>
              <a:gd name="connsiteX8" fmla="*/ 10281711 w 10483604"/>
              <a:gd name="connsiteY8" fmla="*/ 270260 h 6332434"/>
              <a:gd name="connsiteX9" fmla="*/ 253169 w 10483604"/>
              <a:gd name="connsiteY9" fmla="*/ 227532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253169 w 10483604"/>
              <a:gd name="connsiteY5" fmla="*/ 227532 h 6332434"/>
              <a:gd name="connsiteX6" fmla="*/ 389902 w 10483604"/>
              <a:gd name="connsiteY6" fmla="*/ 6070718 h 6332434"/>
              <a:gd name="connsiteX7" fmla="*/ 10290255 w 10483604"/>
              <a:gd name="connsiteY7" fmla="*/ 6207452 h 6332434"/>
              <a:gd name="connsiteX8" fmla="*/ 10093703 w 10483604"/>
              <a:gd name="connsiteY8" fmla="*/ 492451 h 6332434"/>
              <a:gd name="connsiteX9" fmla="*/ 253169 w 10483604"/>
              <a:gd name="connsiteY9" fmla="*/ 227532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253169 w 10483604"/>
              <a:gd name="connsiteY5" fmla="*/ 227532 h 6332434"/>
              <a:gd name="connsiteX6" fmla="*/ 389902 w 10483604"/>
              <a:gd name="connsiteY6" fmla="*/ 6070718 h 6332434"/>
              <a:gd name="connsiteX7" fmla="*/ 10290255 w 10483604"/>
              <a:gd name="connsiteY7" fmla="*/ 6207452 h 6332434"/>
              <a:gd name="connsiteX8" fmla="*/ 10170616 w 10483604"/>
              <a:gd name="connsiteY8" fmla="*/ 415539 h 6332434"/>
              <a:gd name="connsiteX9" fmla="*/ 253169 w 10483604"/>
              <a:gd name="connsiteY9" fmla="*/ 227532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253169 w 10483604"/>
              <a:gd name="connsiteY5" fmla="*/ 227532 h 6332434"/>
              <a:gd name="connsiteX6" fmla="*/ 389902 w 10483604"/>
              <a:gd name="connsiteY6" fmla="*/ 6070718 h 6332434"/>
              <a:gd name="connsiteX7" fmla="*/ 10290255 w 10483604"/>
              <a:gd name="connsiteY7" fmla="*/ 6207452 h 6332434"/>
              <a:gd name="connsiteX8" fmla="*/ 10170616 w 10483604"/>
              <a:gd name="connsiteY8" fmla="*/ 415539 h 6332434"/>
              <a:gd name="connsiteX9" fmla="*/ 253169 w 10483604"/>
              <a:gd name="connsiteY9" fmla="*/ 227532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253169 w 10483604"/>
              <a:gd name="connsiteY5" fmla="*/ 227532 h 6332434"/>
              <a:gd name="connsiteX6" fmla="*/ 389902 w 10483604"/>
              <a:gd name="connsiteY6" fmla="*/ 6070718 h 6332434"/>
              <a:gd name="connsiteX7" fmla="*/ 10290255 w 10483604"/>
              <a:gd name="connsiteY7" fmla="*/ 6207452 h 6332434"/>
              <a:gd name="connsiteX8" fmla="*/ 10332986 w 10483604"/>
              <a:gd name="connsiteY8" fmla="*/ 176257 h 6332434"/>
              <a:gd name="connsiteX9" fmla="*/ 253169 w 10483604"/>
              <a:gd name="connsiteY9" fmla="*/ 227532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167711 w 10483604"/>
              <a:gd name="connsiteY5" fmla="*/ 73708 h 6332434"/>
              <a:gd name="connsiteX6" fmla="*/ 389902 w 10483604"/>
              <a:gd name="connsiteY6" fmla="*/ 6070718 h 6332434"/>
              <a:gd name="connsiteX7" fmla="*/ 10290255 w 10483604"/>
              <a:gd name="connsiteY7" fmla="*/ 6207452 h 6332434"/>
              <a:gd name="connsiteX8" fmla="*/ 10332986 w 10483604"/>
              <a:gd name="connsiteY8" fmla="*/ 176257 h 6332434"/>
              <a:gd name="connsiteX9" fmla="*/ 167711 w 10483604"/>
              <a:gd name="connsiteY9" fmla="*/ 73708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167711 w 10483604"/>
              <a:gd name="connsiteY5" fmla="*/ 73708 h 6332434"/>
              <a:gd name="connsiteX6" fmla="*/ 193349 w 10483604"/>
              <a:gd name="connsiteY6" fmla="*/ 6181814 h 6332434"/>
              <a:gd name="connsiteX7" fmla="*/ 10290255 w 10483604"/>
              <a:gd name="connsiteY7" fmla="*/ 6207452 h 6332434"/>
              <a:gd name="connsiteX8" fmla="*/ 10332986 w 10483604"/>
              <a:gd name="connsiteY8" fmla="*/ 176257 h 6332434"/>
              <a:gd name="connsiteX9" fmla="*/ 167711 w 10483604"/>
              <a:gd name="connsiteY9" fmla="*/ 73708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167711 w 10483604"/>
              <a:gd name="connsiteY5" fmla="*/ 73708 h 6332434"/>
              <a:gd name="connsiteX6" fmla="*/ 193349 w 10483604"/>
              <a:gd name="connsiteY6" fmla="*/ 6181814 h 6332434"/>
              <a:gd name="connsiteX7" fmla="*/ 10315892 w 10483604"/>
              <a:gd name="connsiteY7" fmla="*/ 6275818 h 6332434"/>
              <a:gd name="connsiteX8" fmla="*/ 10332986 w 10483604"/>
              <a:gd name="connsiteY8" fmla="*/ 176257 h 6332434"/>
              <a:gd name="connsiteX9" fmla="*/ 167711 w 10483604"/>
              <a:gd name="connsiteY9" fmla="*/ 73708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167711 w 10483604"/>
              <a:gd name="connsiteY5" fmla="*/ 73708 h 6332434"/>
              <a:gd name="connsiteX6" fmla="*/ 133529 w 10483604"/>
              <a:gd name="connsiteY6" fmla="*/ 6198906 h 6332434"/>
              <a:gd name="connsiteX7" fmla="*/ 10315892 w 10483604"/>
              <a:gd name="connsiteY7" fmla="*/ 6275818 h 6332434"/>
              <a:gd name="connsiteX8" fmla="*/ 10332986 w 10483604"/>
              <a:gd name="connsiteY8" fmla="*/ 176257 h 6332434"/>
              <a:gd name="connsiteX9" fmla="*/ 167711 w 10483604"/>
              <a:gd name="connsiteY9" fmla="*/ 73708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167711 w 10483604"/>
              <a:gd name="connsiteY5" fmla="*/ 73708 h 6332434"/>
              <a:gd name="connsiteX6" fmla="*/ 133529 w 10483604"/>
              <a:gd name="connsiteY6" fmla="*/ 6198906 h 6332434"/>
              <a:gd name="connsiteX7" fmla="*/ 10315892 w 10483604"/>
              <a:gd name="connsiteY7" fmla="*/ 6275818 h 6332434"/>
              <a:gd name="connsiteX8" fmla="*/ 10332986 w 10483604"/>
              <a:gd name="connsiteY8" fmla="*/ 176257 h 6332434"/>
              <a:gd name="connsiteX9" fmla="*/ 167711 w 10483604"/>
              <a:gd name="connsiteY9" fmla="*/ 73708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167711 w 10483604"/>
              <a:gd name="connsiteY5" fmla="*/ 73708 h 6332434"/>
              <a:gd name="connsiteX6" fmla="*/ 133529 w 10483604"/>
              <a:gd name="connsiteY6" fmla="*/ 6198906 h 6332434"/>
              <a:gd name="connsiteX7" fmla="*/ 10315892 w 10483604"/>
              <a:gd name="connsiteY7" fmla="*/ 6275818 h 6332434"/>
              <a:gd name="connsiteX8" fmla="*/ 10375715 w 10483604"/>
              <a:gd name="connsiteY8" fmla="*/ 133528 h 6332434"/>
              <a:gd name="connsiteX9" fmla="*/ 167711 w 10483604"/>
              <a:gd name="connsiteY9" fmla="*/ 73708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167711 w 10483604"/>
              <a:gd name="connsiteY5" fmla="*/ 73708 h 6332434"/>
              <a:gd name="connsiteX6" fmla="*/ 133529 w 10483604"/>
              <a:gd name="connsiteY6" fmla="*/ 6198906 h 6332434"/>
              <a:gd name="connsiteX7" fmla="*/ 10340129 w 10483604"/>
              <a:gd name="connsiteY7" fmla="*/ 6250710 h 6332434"/>
              <a:gd name="connsiteX8" fmla="*/ 10375715 w 10483604"/>
              <a:gd name="connsiteY8" fmla="*/ 133528 h 6332434"/>
              <a:gd name="connsiteX9" fmla="*/ 167711 w 10483604"/>
              <a:gd name="connsiteY9" fmla="*/ 73708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167711 w 10483604"/>
              <a:gd name="connsiteY5" fmla="*/ 73708 h 6332434"/>
              <a:gd name="connsiteX6" fmla="*/ 133529 w 10483604"/>
              <a:gd name="connsiteY6" fmla="*/ 6198906 h 6332434"/>
              <a:gd name="connsiteX7" fmla="*/ 10404757 w 10483604"/>
              <a:gd name="connsiteY7" fmla="*/ 6250711 h 6332434"/>
              <a:gd name="connsiteX8" fmla="*/ 10375715 w 10483604"/>
              <a:gd name="connsiteY8" fmla="*/ 133528 h 6332434"/>
              <a:gd name="connsiteX9" fmla="*/ 167711 w 10483604"/>
              <a:gd name="connsiteY9" fmla="*/ 73708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167711 w 10483604"/>
              <a:gd name="connsiteY5" fmla="*/ 73708 h 6332434"/>
              <a:gd name="connsiteX6" fmla="*/ 109293 w 10483604"/>
              <a:gd name="connsiteY6" fmla="*/ 6282604 h 6332434"/>
              <a:gd name="connsiteX7" fmla="*/ 10404757 w 10483604"/>
              <a:gd name="connsiteY7" fmla="*/ 6250711 h 6332434"/>
              <a:gd name="connsiteX8" fmla="*/ 10375715 w 10483604"/>
              <a:gd name="connsiteY8" fmla="*/ 133528 h 6332434"/>
              <a:gd name="connsiteX9" fmla="*/ 167711 w 10483604"/>
              <a:gd name="connsiteY9" fmla="*/ 73708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167711 w 10483604"/>
              <a:gd name="connsiteY5" fmla="*/ 73708 h 6332434"/>
              <a:gd name="connsiteX6" fmla="*/ 68900 w 10483604"/>
              <a:gd name="connsiteY6" fmla="*/ 6282604 h 6332434"/>
              <a:gd name="connsiteX7" fmla="*/ 10404757 w 10483604"/>
              <a:gd name="connsiteY7" fmla="*/ 6250711 h 6332434"/>
              <a:gd name="connsiteX8" fmla="*/ 10375715 w 10483604"/>
              <a:gd name="connsiteY8" fmla="*/ 133528 h 6332434"/>
              <a:gd name="connsiteX9" fmla="*/ 167711 w 10483604"/>
              <a:gd name="connsiteY9" fmla="*/ 73708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70768 w 10483604"/>
              <a:gd name="connsiteY5" fmla="*/ 73708 h 6332434"/>
              <a:gd name="connsiteX6" fmla="*/ 68900 w 10483604"/>
              <a:gd name="connsiteY6" fmla="*/ 6282604 h 6332434"/>
              <a:gd name="connsiteX7" fmla="*/ 10404757 w 10483604"/>
              <a:gd name="connsiteY7" fmla="*/ 6250711 h 6332434"/>
              <a:gd name="connsiteX8" fmla="*/ 10375715 w 10483604"/>
              <a:gd name="connsiteY8" fmla="*/ 133528 h 6332434"/>
              <a:gd name="connsiteX9" fmla="*/ 70768 w 10483604"/>
              <a:gd name="connsiteY9" fmla="*/ 73708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46533 w 10483604"/>
              <a:gd name="connsiteY5" fmla="*/ 65338 h 6332434"/>
              <a:gd name="connsiteX6" fmla="*/ 68900 w 10483604"/>
              <a:gd name="connsiteY6" fmla="*/ 6282604 h 6332434"/>
              <a:gd name="connsiteX7" fmla="*/ 10404757 w 10483604"/>
              <a:gd name="connsiteY7" fmla="*/ 6250711 h 6332434"/>
              <a:gd name="connsiteX8" fmla="*/ 10375715 w 10483604"/>
              <a:gd name="connsiteY8" fmla="*/ 133528 h 6332434"/>
              <a:gd name="connsiteX9" fmla="*/ 46533 w 10483604"/>
              <a:gd name="connsiteY9" fmla="*/ 65338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46533 w 10483604"/>
              <a:gd name="connsiteY5" fmla="*/ 65338 h 6332434"/>
              <a:gd name="connsiteX6" fmla="*/ 68900 w 10483604"/>
              <a:gd name="connsiteY6" fmla="*/ 6282604 h 6332434"/>
              <a:gd name="connsiteX7" fmla="*/ 10404757 w 10483604"/>
              <a:gd name="connsiteY7" fmla="*/ 6250711 h 6332434"/>
              <a:gd name="connsiteX8" fmla="*/ 10375715 w 10483604"/>
              <a:gd name="connsiteY8" fmla="*/ 133528 h 6332434"/>
              <a:gd name="connsiteX9" fmla="*/ 46533 w 10483604"/>
              <a:gd name="connsiteY9" fmla="*/ 65338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46533 w 10483604"/>
              <a:gd name="connsiteY5" fmla="*/ 65338 h 6332434"/>
              <a:gd name="connsiteX6" fmla="*/ 68900 w 10483604"/>
              <a:gd name="connsiteY6" fmla="*/ 6282604 h 6332434"/>
              <a:gd name="connsiteX7" fmla="*/ 10404757 w 10483604"/>
              <a:gd name="connsiteY7" fmla="*/ 6250711 h 6332434"/>
              <a:gd name="connsiteX8" fmla="*/ 10416108 w 10483604"/>
              <a:gd name="connsiteY8" fmla="*/ 49830 h 6332434"/>
              <a:gd name="connsiteX9" fmla="*/ 46533 w 10483604"/>
              <a:gd name="connsiteY9" fmla="*/ 65338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46533 w 10483604"/>
              <a:gd name="connsiteY5" fmla="*/ 65338 h 6332434"/>
              <a:gd name="connsiteX6" fmla="*/ 68900 w 10483604"/>
              <a:gd name="connsiteY6" fmla="*/ 6282604 h 6332434"/>
              <a:gd name="connsiteX7" fmla="*/ 10404757 w 10483604"/>
              <a:gd name="connsiteY7" fmla="*/ 6250711 h 6332434"/>
              <a:gd name="connsiteX8" fmla="*/ 10440343 w 10483604"/>
              <a:gd name="connsiteY8" fmla="*/ 49830 h 6332434"/>
              <a:gd name="connsiteX9" fmla="*/ 46533 w 10483604"/>
              <a:gd name="connsiteY9" fmla="*/ 65338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46533 w 10483604"/>
              <a:gd name="connsiteY5" fmla="*/ 65338 h 6332434"/>
              <a:gd name="connsiteX6" fmla="*/ 68900 w 10483604"/>
              <a:gd name="connsiteY6" fmla="*/ 6282604 h 6332434"/>
              <a:gd name="connsiteX7" fmla="*/ 10404757 w 10483604"/>
              <a:gd name="connsiteY7" fmla="*/ 6250711 h 6332434"/>
              <a:gd name="connsiteX8" fmla="*/ 10432264 w 10483604"/>
              <a:gd name="connsiteY8" fmla="*/ 91679 h 6332434"/>
              <a:gd name="connsiteX9" fmla="*/ 46533 w 10483604"/>
              <a:gd name="connsiteY9" fmla="*/ 65338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46533 w 10483604"/>
              <a:gd name="connsiteY5" fmla="*/ 65338 h 6332434"/>
              <a:gd name="connsiteX6" fmla="*/ 68900 w 10483604"/>
              <a:gd name="connsiteY6" fmla="*/ 6282604 h 6332434"/>
              <a:gd name="connsiteX7" fmla="*/ 10404757 w 10483604"/>
              <a:gd name="connsiteY7" fmla="*/ 6250711 h 6332434"/>
              <a:gd name="connsiteX8" fmla="*/ 10432264 w 10483604"/>
              <a:gd name="connsiteY8" fmla="*/ 49830 h 6332434"/>
              <a:gd name="connsiteX9" fmla="*/ 46533 w 10483604"/>
              <a:gd name="connsiteY9" fmla="*/ 65338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46533 w 10483604"/>
              <a:gd name="connsiteY5" fmla="*/ 48599 h 6332434"/>
              <a:gd name="connsiteX6" fmla="*/ 68900 w 10483604"/>
              <a:gd name="connsiteY6" fmla="*/ 6282604 h 6332434"/>
              <a:gd name="connsiteX7" fmla="*/ 10404757 w 10483604"/>
              <a:gd name="connsiteY7" fmla="*/ 6250711 h 6332434"/>
              <a:gd name="connsiteX8" fmla="*/ 10432264 w 10483604"/>
              <a:gd name="connsiteY8" fmla="*/ 49830 h 6332434"/>
              <a:gd name="connsiteX9" fmla="*/ 46533 w 10483604"/>
              <a:gd name="connsiteY9" fmla="*/ 48599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46533 w 10483604"/>
              <a:gd name="connsiteY5" fmla="*/ 48599 h 6332434"/>
              <a:gd name="connsiteX6" fmla="*/ 44665 w 10483604"/>
              <a:gd name="connsiteY6" fmla="*/ 6274234 h 6332434"/>
              <a:gd name="connsiteX7" fmla="*/ 10404757 w 10483604"/>
              <a:gd name="connsiteY7" fmla="*/ 6250711 h 6332434"/>
              <a:gd name="connsiteX8" fmla="*/ 10432264 w 10483604"/>
              <a:gd name="connsiteY8" fmla="*/ 49830 h 6332434"/>
              <a:gd name="connsiteX9" fmla="*/ 46533 w 10483604"/>
              <a:gd name="connsiteY9" fmla="*/ 48599 h 6332434"/>
              <a:gd name="connsiteX0" fmla="*/ 0 w 10483604"/>
              <a:gd name="connsiteY0" fmla="*/ 0 h 6332434"/>
              <a:gd name="connsiteX1" fmla="*/ 10483604 w 10483604"/>
              <a:gd name="connsiteY1" fmla="*/ 0 h 6332434"/>
              <a:gd name="connsiteX2" fmla="*/ 10483604 w 10483604"/>
              <a:gd name="connsiteY2" fmla="*/ 6332434 h 6332434"/>
              <a:gd name="connsiteX3" fmla="*/ 0 w 10483604"/>
              <a:gd name="connsiteY3" fmla="*/ 6332434 h 6332434"/>
              <a:gd name="connsiteX4" fmla="*/ 0 w 10483604"/>
              <a:gd name="connsiteY4" fmla="*/ 0 h 6332434"/>
              <a:gd name="connsiteX5" fmla="*/ 46533 w 10483604"/>
              <a:gd name="connsiteY5" fmla="*/ 48599 h 6332434"/>
              <a:gd name="connsiteX6" fmla="*/ 44665 w 10483604"/>
              <a:gd name="connsiteY6" fmla="*/ 6274234 h 6332434"/>
              <a:gd name="connsiteX7" fmla="*/ 10404757 w 10483604"/>
              <a:gd name="connsiteY7" fmla="*/ 6250711 h 6332434"/>
              <a:gd name="connsiteX8" fmla="*/ 10432264 w 10483604"/>
              <a:gd name="connsiteY8" fmla="*/ 49830 h 6332434"/>
              <a:gd name="connsiteX9" fmla="*/ 46533 w 10483604"/>
              <a:gd name="connsiteY9" fmla="*/ 48599 h 633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83604" h="6332434">
                <a:moveTo>
                  <a:pt x="0" y="0"/>
                </a:moveTo>
                <a:lnTo>
                  <a:pt x="10483604" y="0"/>
                </a:lnTo>
                <a:lnTo>
                  <a:pt x="10483604" y="6332434"/>
                </a:lnTo>
                <a:lnTo>
                  <a:pt x="0" y="6332434"/>
                </a:lnTo>
                <a:lnTo>
                  <a:pt x="0" y="0"/>
                </a:lnTo>
                <a:close/>
                <a:moveTo>
                  <a:pt x="46533" y="48599"/>
                </a:moveTo>
                <a:cubicBezTo>
                  <a:pt x="45910" y="2118231"/>
                  <a:pt x="45288" y="4204602"/>
                  <a:pt x="44665" y="6274234"/>
                </a:cubicBezTo>
                <a:lnTo>
                  <a:pt x="10404757" y="6250711"/>
                </a:lnTo>
                <a:cubicBezTo>
                  <a:pt x="10407606" y="4377045"/>
                  <a:pt x="10429415" y="1923496"/>
                  <a:pt x="10432264" y="49830"/>
                </a:cubicBezTo>
                <a:lnTo>
                  <a:pt x="46533" y="48599"/>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 name="文本框 1">
            <a:extLst>
              <a:ext uri="{FF2B5EF4-FFF2-40B4-BE49-F238E27FC236}">
                <a16:creationId xmlns:a16="http://schemas.microsoft.com/office/drawing/2014/main" id="{0B3F58DD-8C72-407B-B780-76BCB31C0184}"/>
              </a:ext>
            </a:extLst>
          </p:cNvPr>
          <p:cNvSpPr txBox="1"/>
          <p:nvPr/>
        </p:nvSpPr>
        <p:spPr>
          <a:xfrm>
            <a:off x="3155076" y="3417686"/>
            <a:ext cx="6707066" cy="646331"/>
          </a:xfrm>
          <a:prstGeom prst="rect">
            <a:avLst/>
          </a:prstGeom>
          <a:noFill/>
        </p:spPr>
        <p:txBody>
          <a:bodyPr wrap="square" rtlCol="0">
            <a:spAutoFit/>
          </a:bodyPr>
          <a:lstStyle/>
          <a:p>
            <a:r>
              <a:rPr lang="en-US" altLang="zh-CN" sz="3600" b="1" dirty="0"/>
              <a:t>THANK YOU FOR LISTENING !</a:t>
            </a:r>
            <a:endParaRPr lang="zh-CN" altLang="en-US" sz="3600" b="1" dirty="0"/>
          </a:p>
        </p:txBody>
      </p:sp>
      <p:sp>
        <p:nvSpPr>
          <p:cNvPr id="4" name="文本框 3">
            <a:extLst>
              <a:ext uri="{FF2B5EF4-FFF2-40B4-BE49-F238E27FC236}">
                <a16:creationId xmlns:a16="http://schemas.microsoft.com/office/drawing/2014/main" id="{C18411E0-CD70-4997-8F80-2CB0F2731392}"/>
              </a:ext>
            </a:extLst>
          </p:cNvPr>
          <p:cNvSpPr txBox="1"/>
          <p:nvPr/>
        </p:nvSpPr>
        <p:spPr>
          <a:xfrm>
            <a:off x="4492035" y="4064017"/>
            <a:ext cx="3207929" cy="584775"/>
          </a:xfrm>
          <a:prstGeom prst="rect">
            <a:avLst/>
          </a:prstGeom>
          <a:noFill/>
        </p:spPr>
        <p:txBody>
          <a:bodyPr wrap="none" rtlCol="0">
            <a:spAutoFit/>
          </a:bodyPr>
          <a:lstStyle/>
          <a:p>
            <a:r>
              <a:rPr lang="zh-CN" altLang="en-US" sz="3200" b="1" dirty="0"/>
              <a:t>谢 谢 你 的 聆 听</a:t>
            </a:r>
          </a:p>
        </p:txBody>
      </p:sp>
    </p:spTree>
    <p:extLst>
      <p:ext uri="{BB962C8B-B14F-4D97-AF65-F5344CB8AC3E}">
        <p14:creationId xmlns:p14="http://schemas.microsoft.com/office/powerpoint/2010/main" val="169755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000"/>
                                        <p:tgtEl>
                                          <p:spTgt spid="11"/>
                                        </p:tgtEl>
                                      </p:cBhvr>
                                    </p:animEffect>
                                    <p:anim calcmode="lin" valueType="num">
                                      <p:cBhvr>
                                        <p:cTn id="33" dur="1000" fill="hold"/>
                                        <p:tgtEl>
                                          <p:spTgt spid="11"/>
                                        </p:tgtEl>
                                        <p:attrNameLst>
                                          <p:attrName>ppt_x</p:attrName>
                                        </p:attrNameLst>
                                      </p:cBhvr>
                                      <p:tavLst>
                                        <p:tav tm="0">
                                          <p:val>
                                            <p:strVal val="#ppt_x"/>
                                          </p:val>
                                        </p:tav>
                                        <p:tav tm="100000">
                                          <p:val>
                                            <p:strVal val="#ppt_x"/>
                                          </p:val>
                                        </p:tav>
                                      </p:tavLst>
                                    </p:anim>
                                    <p:anim calcmode="lin" valueType="num">
                                      <p:cBhvr>
                                        <p:cTn id="34" dur="1000" fill="hold"/>
                                        <p:tgtEl>
                                          <p:spTgt spid="11"/>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1000"/>
                                        <p:tgtEl>
                                          <p:spTgt spid="2"/>
                                        </p:tgtEl>
                                      </p:cBhvr>
                                    </p:animEffect>
                                    <p:anim calcmode="lin" valueType="num">
                                      <p:cBhvr>
                                        <p:cTn id="38" dur="1000" fill="hold"/>
                                        <p:tgtEl>
                                          <p:spTgt spid="2"/>
                                        </p:tgtEl>
                                        <p:attrNameLst>
                                          <p:attrName>ppt_x</p:attrName>
                                        </p:attrNameLst>
                                      </p:cBhvr>
                                      <p:tavLst>
                                        <p:tav tm="0">
                                          <p:val>
                                            <p:strVal val="#ppt_x"/>
                                          </p:val>
                                        </p:tav>
                                        <p:tav tm="100000">
                                          <p:val>
                                            <p:strVal val="#ppt_x"/>
                                          </p:val>
                                        </p:tav>
                                      </p:tavLst>
                                    </p:anim>
                                    <p:anim calcmode="lin" valueType="num">
                                      <p:cBhvr>
                                        <p:cTn id="39" dur="1000" fill="hold"/>
                                        <p:tgtEl>
                                          <p:spTgt spid="2"/>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1000"/>
                                        <p:tgtEl>
                                          <p:spTgt spid="4"/>
                                        </p:tgtEl>
                                      </p:cBhvr>
                                    </p:animEffect>
                                    <p:anim calcmode="lin" valueType="num">
                                      <p:cBhvr>
                                        <p:cTn id="43" dur="1000" fill="hold"/>
                                        <p:tgtEl>
                                          <p:spTgt spid="4"/>
                                        </p:tgtEl>
                                        <p:attrNameLst>
                                          <p:attrName>ppt_x</p:attrName>
                                        </p:attrNameLst>
                                      </p:cBhvr>
                                      <p:tavLst>
                                        <p:tav tm="0">
                                          <p:val>
                                            <p:strVal val="#ppt_x"/>
                                          </p:val>
                                        </p:tav>
                                        <p:tav tm="100000">
                                          <p:val>
                                            <p:strVal val="#ppt_x"/>
                                          </p:val>
                                        </p:tav>
                                      </p:tavLst>
                                    </p:anim>
                                    <p:anim calcmode="lin" valueType="num">
                                      <p:cBhvr>
                                        <p:cTn id="4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5" grpId="0" animBg="1"/>
      <p:bldP spid="11" grpId="0" animBg="1"/>
      <p:bldP spid="2"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C5C6408-FE61-4F56-9FC6-FA619862C325}"/>
              </a:ext>
            </a:extLst>
          </p:cNvPr>
          <p:cNvSpPr/>
          <p:nvPr/>
        </p:nvSpPr>
        <p:spPr>
          <a:xfrm>
            <a:off x="645630" y="1573260"/>
            <a:ext cx="10864066" cy="4248700"/>
          </a:xfrm>
          <a:prstGeom prst="rect">
            <a:avLst/>
          </a:prstGeom>
          <a:solidFill>
            <a:srgbClr val="FDE955"/>
          </a:solidFill>
          <a:ln>
            <a:solidFill>
              <a:srgbClr val="FCD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F28DA092-EE74-4563-9CFA-B17699209B90}"/>
              </a:ext>
            </a:extLst>
          </p:cNvPr>
          <p:cNvSpPr/>
          <p:nvPr/>
        </p:nvSpPr>
        <p:spPr>
          <a:xfrm>
            <a:off x="0" y="469784"/>
            <a:ext cx="408329" cy="746620"/>
          </a:xfrm>
          <a:prstGeom prst="rect">
            <a:avLst/>
          </a:prstGeom>
          <a:solidFill>
            <a:srgbClr val="FCDE04"/>
          </a:solidFill>
          <a:ln>
            <a:solidFill>
              <a:srgbClr val="FCD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91745396-78C1-4E94-8778-6BF43DB6B1A5}"/>
              </a:ext>
            </a:extLst>
          </p:cNvPr>
          <p:cNvSpPr txBox="1"/>
          <p:nvPr/>
        </p:nvSpPr>
        <p:spPr>
          <a:xfrm>
            <a:off x="645629" y="469784"/>
            <a:ext cx="1670650" cy="461665"/>
          </a:xfrm>
          <a:prstGeom prst="rect">
            <a:avLst/>
          </a:prstGeom>
          <a:noFill/>
        </p:spPr>
        <p:txBody>
          <a:bodyPr wrap="none" rtlCol="0">
            <a:spAutoFit/>
          </a:bodyPr>
          <a:lstStyle/>
          <a:p>
            <a:r>
              <a:rPr lang="zh-CN" altLang="en-US" sz="2400" b="1" dirty="0"/>
              <a:t>系 统 属 性</a:t>
            </a:r>
          </a:p>
        </p:txBody>
      </p:sp>
      <p:sp>
        <p:nvSpPr>
          <p:cNvPr id="26" name="文本框 25">
            <a:extLst>
              <a:ext uri="{FF2B5EF4-FFF2-40B4-BE49-F238E27FC236}">
                <a16:creationId xmlns:a16="http://schemas.microsoft.com/office/drawing/2014/main" id="{A13BA231-E917-49A6-8308-445BF7C44721}"/>
              </a:ext>
            </a:extLst>
          </p:cNvPr>
          <p:cNvSpPr txBox="1"/>
          <p:nvPr/>
        </p:nvSpPr>
        <p:spPr>
          <a:xfrm>
            <a:off x="330639" y="843094"/>
            <a:ext cx="2492990" cy="553998"/>
          </a:xfrm>
          <a:prstGeom prst="rect">
            <a:avLst/>
          </a:prstGeom>
          <a:noFill/>
        </p:spPr>
        <p:txBody>
          <a:bodyPr wrap="none" rtlCol="0">
            <a:spAutoFit/>
          </a:bodyPr>
          <a:lstStyle/>
          <a:p>
            <a:r>
              <a:rPr lang="zh-CN" altLang="en-US" sz="1200" b="1" dirty="0">
                <a:latin typeface="+mn-ea"/>
              </a:rPr>
              <a:t>教育局民办教育信息服务监管平台</a:t>
            </a:r>
          </a:p>
          <a:p>
            <a:endParaRPr lang="zh-CN" altLang="en-US" dirty="0"/>
          </a:p>
        </p:txBody>
      </p:sp>
      <p:sp>
        <p:nvSpPr>
          <p:cNvPr id="5" name="文本框 4">
            <a:extLst>
              <a:ext uri="{FF2B5EF4-FFF2-40B4-BE49-F238E27FC236}">
                <a16:creationId xmlns:a16="http://schemas.microsoft.com/office/drawing/2014/main" id="{0BABFEFE-F905-47E5-AF98-7596FD41D70A}"/>
              </a:ext>
            </a:extLst>
          </p:cNvPr>
          <p:cNvSpPr txBox="1"/>
          <p:nvPr/>
        </p:nvSpPr>
        <p:spPr>
          <a:xfrm>
            <a:off x="1577134" y="1890117"/>
            <a:ext cx="7189361" cy="2154436"/>
          </a:xfrm>
          <a:prstGeom prst="rect">
            <a:avLst/>
          </a:prstGeom>
          <a:noFill/>
        </p:spPr>
        <p:txBody>
          <a:bodyPr wrap="square" rtlCol="0">
            <a:spAutoFit/>
          </a:bodyPr>
          <a:lstStyle/>
          <a:p>
            <a:r>
              <a:rPr lang="en-US" altLang="zh-CN" sz="4000" b="1" dirty="0">
                <a:effectLst/>
                <a:latin typeface="宋体" panose="02010600030101010101" pitchFamily="2" charset="-122"/>
                <a:ea typeface="宋体" panose="02010600030101010101" pitchFamily="2" charset="-122"/>
                <a:cs typeface="宋体" panose="02010600030101010101" pitchFamily="2" charset="-122"/>
              </a:rPr>
              <a:t>E</a:t>
            </a:r>
            <a:r>
              <a:rPr lang="en-US" altLang="zh-CN" sz="4000" b="1" dirty="0">
                <a:latin typeface="宋体" panose="02010600030101010101" pitchFamily="2" charset="-122"/>
                <a:ea typeface="宋体" panose="02010600030101010101" pitchFamily="2" charset="-122"/>
              </a:rPr>
              <a:t>IP</a:t>
            </a:r>
            <a:r>
              <a:rPr lang="en-US" altLang="zh-CN" b="1" dirty="0">
                <a:latin typeface="宋体" panose="02010600030101010101" pitchFamily="2" charset="-122"/>
                <a:ea typeface="宋体" panose="02010600030101010101" pitchFamily="2" charset="-122"/>
              </a:rPr>
              <a:t>(Education Information service Platform)</a:t>
            </a:r>
          </a:p>
          <a:p>
            <a:endParaRPr lang="en-US" altLang="zh-CN" sz="4000" b="1" dirty="0">
              <a:latin typeface="宋体" panose="02010600030101010101" pitchFamily="2" charset="-122"/>
              <a:ea typeface="宋体" panose="02010600030101010101" pitchFamily="2" charset="-122"/>
            </a:endParaRPr>
          </a:p>
          <a:p>
            <a:r>
              <a:rPr lang="en-US" altLang="zh-CN" sz="1800" b="1" dirty="0">
                <a:effectLst/>
                <a:latin typeface="宋体" panose="02010600030101010101" pitchFamily="2" charset="-122"/>
                <a:ea typeface="宋体" panose="02010600030101010101" pitchFamily="2" charset="-122"/>
                <a:cs typeface="宋体" panose="02010600030101010101" pitchFamily="2" charset="-122"/>
              </a:rPr>
              <a:t>	</a:t>
            </a:r>
            <a:r>
              <a:rPr lang="zh-CN" altLang="zh-CN" sz="1800" dirty="0">
                <a:effectLst/>
                <a:latin typeface="Arial" panose="020B0604020202020204" pitchFamily="34" charset="0"/>
                <a:ea typeface="宋体" panose="02010600030101010101" pitchFamily="2" charset="-122"/>
                <a:cs typeface="宋体" panose="02010600030101010101" pitchFamily="2" charset="-122"/>
              </a:rPr>
              <a:t>是一个在</a:t>
            </a:r>
            <a:r>
              <a:rPr lang="en-US" altLang="zh-CN" sz="1800" dirty="0">
                <a:effectLst/>
                <a:latin typeface="Arial" panose="020B0604020202020204" pitchFamily="34" charset="0"/>
                <a:ea typeface="宋体" panose="02010600030101010101" pitchFamily="2" charset="-122"/>
                <a:cs typeface="宋体" panose="02010600030101010101" pitchFamily="2" charset="-122"/>
              </a:rPr>
              <a:t>Windows2003</a:t>
            </a:r>
            <a:r>
              <a:rPr lang="zh-CN" altLang="zh-CN" sz="1800" dirty="0">
                <a:effectLst/>
                <a:latin typeface="Arial" panose="020B0604020202020204" pitchFamily="34" charset="0"/>
                <a:ea typeface="宋体" panose="02010600030101010101" pitchFamily="2" charset="-122"/>
                <a:cs typeface="宋体" panose="02010600030101010101" pitchFamily="2" charset="-122"/>
              </a:rPr>
              <a:t>以上的操作系统平台下运行的</a:t>
            </a:r>
            <a:r>
              <a:rPr lang="zh-CN" altLang="zh-CN" sz="1800" dirty="0">
                <a:solidFill>
                  <a:srgbClr val="000000"/>
                </a:solidFill>
                <a:effectLst/>
                <a:latin typeface="Arial" panose="020B0604020202020204" pitchFamily="34" charset="0"/>
                <a:ea typeface="宋体" panose="02010600030101010101" pitchFamily="2" charset="-122"/>
                <a:cs typeface="宋体" panose="02010600030101010101" pitchFamily="2" charset="-122"/>
              </a:rPr>
              <a:t>信息服务监管平台</a:t>
            </a:r>
            <a:r>
              <a:rPr lang="zh-CN" altLang="zh-CN" sz="1800" dirty="0">
                <a:effectLst/>
                <a:latin typeface="Arial" panose="020B0604020202020204" pitchFamily="34" charset="0"/>
                <a:ea typeface="宋体" panose="02010600030101010101" pitchFamily="2" charset="-122"/>
                <a:cs typeface="宋体" panose="02010600030101010101" pitchFamily="2" charset="-122"/>
              </a:rPr>
              <a:t>系统，并借助数据库系统（</a:t>
            </a:r>
            <a:r>
              <a:rPr lang="en-US" altLang="zh-CN" sz="1800" dirty="0">
                <a:effectLst/>
                <a:latin typeface="Arial" panose="020B0604020202020204" pitchFamily="34" charset="0"/>
                <a:ea typeface="宋体" panose="02010600030101010101" pitchFamily="2" charset="-122"/>
                <a:cs typeface="宋体" panose="02010600030101010101" pitchFamily="2" charset="-122"/>
              </a:rPr>
              <a:t>MYSQL 5.6</a:t>
            </a:r>
            <a:r>
              <a:rPr lang="zh-CN" altLang="zh-CN" sz="1800" dirty="0">
                <a:effectLst/>
                <a:latin typeface="Arial" panose="020B0604020202020204" pitchFamily="34" charset="0"/>
                <a:ea typeface="宋体" panose="02010600030101010101" pitchFamily="2" charset="-122"/>
                <a:cs typeface="宋体" panose="02010600030101010101" pitchFamily="2" charset="-122"/>
              </a:rPr>
              <a:t>）进行数据管理。</a:t>
            </a:r>
            <a:endParaRPr lang="zh-CN" altLang="zh-CN" sz="1800" dirty="0">
              <a:effectLst/>
              <a:latin typeface="Arial" panose="020B0604020202020204" pitchFamily="34" charset="0"/>
              <a:ea typeface="宋体" panose="02010600030101010101" pitchFamily="2" charset="-122"/>
              <a:cs typeface="Times New Roman" panose="02020603050405020304" pitchFamily="18" charset="0"/>
            </a:endParaRPr>
          </a:p>
          <a:p>
            <a:endParaRPr lang="zh-CN" altLang="en-US" dirty="0"/>
          </a:p>
        </p:txBody>
      </p:sp>
      <p:sp>
        <p:nvSpPr>
          <p:cNvPr id="6" name="文本框 5">
            <a:extLst>
              <a:ext uri="{FF2B5EF4-FFF2-40B4-BE49-F238E27FC236}">
                <a16:creationId xmlns:a16="http://schemas.microsoft.com/office/drawing/2014/main" id="{8D65BF01-B43B-4E98-947D-B8F5F54F1D49}"/>
              </a:ext>
            </a:extLst>
          </p:cNvPr>
          <p:cNvSpPr txBox="1"/>
          <p:nvPr/>
        </p:nvSpPr>
        <p:spPr>
          <a:xfrm>
            <a:off x="1577135" y="4148345"/>
            <a:ext cx="7189360" cy="923330"/>
          </a:xfrm>
          <a:prstGeom prst="rect">
            <a:avLst/>
          </a:prstGeom>
          <a:noFill/>
        </p:spPr>
        <p:txBody>
          <a:bodyPr wrap="square" rtlCol="0">
            <a:spAutoFit/>
          </a:bodyPr>
          <a:lstStyle/>
          <a:p>
            <a:r>
              <a:rPr lang="en-US" altLang="zh-CN" sz="1800" dirty="0">
                <a:effectLst/>
                <a:latin typeface="宋体" panose="02010600030101010101" pitchFamily="2" charset="-122"/>
                <a:ea typeface="宋体" panose="02010600030101010101" pitchFamily="2" charset="-122"/>
                <a:cs typeface="宋体" panose="02010600030101010101" pitchFamily="2" charset="-122"/>
              </a:rPr>
              <a:t>	</a:t>
            </a:r>
            <a:r>
              <a:rPr lang="zh-CN" altLang="en-US" sz="1800" dirty="0">
                <a:effectLst/>
                <a:latin typeface="宋体" panose="02010600030101010101" pitchFamily="2" charset="-122"/>
                <a:ea typeface="宋体" panose="02010600030101010101" pitchFamily="2" charset="-122"/>
                <a:cs typeface="宋体" panose="02010600030101010101" pitchFamily="2" charset="-122"/>
              </a:rPr>
              <a:t>本次版本为</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1.0</a:t>
            </a:r>
            <a:r>
              <a:rPr lang="zh-CN" altLang="zh-CN" sz="1800" dirty="0">
                <a:effectLst/>
                <a:latin typeface="Arial" panose="020B0604020202020204" pitchFamily="34" charset="0"/>
                <a:ea typeface="宋体" panose="02010600030101010101" pitchFamily="2" charset="-122"/>
                <a:cs typeface="宋体" panose="02010600030101010101" pitchFamily="2" charset="-122"/>
              </a:rPr>
              <a:t>版本是一个测试版，作为初代测试版本本系统存在很多不足之处，功能相对缺少不够完善，性能有待提高。</a:t>
            </a:r>
            <a:endParaRPr lang="zh-CN" altLang="zh-CN" sz="1800" dirty="0">
              <a:effectLst/>
              <a:latin typeface="Arial" panose="020B0604020202020204" pitchFamily="34" charset="0"/>
              <a:ea typeface="宋体"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3847963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3" grpId="0" animBg="1"/>
      <p:bldP spid="25" grpId="0"/>
      <p:bldP spid="26" grpId="0"/>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图片 33">
            <a:extLst>
              <a:ext uri="{FF2B5EF4-FFF2-40B4-BE49-F238E27FC236}">
                <a16:creationId xmlns:a16="http://schemas.microsoft.com/office/drawing/2014/main" id="{B203D0C7-1510-4676-83DD-B903AB4C8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1385" y="1882271"/>
            <a:ext cx="4158893" cy="28494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3" name="矩形 22">
            <a:extLst>
              <a:ext uri="{FF2B5EF4-FFF2-40B4-BE49-F238E27FC236}">
                <a16:creationId xmlns:a16="http://schemas.microsoft.com/office/drawing/2014/main" id="{F28DA092-EE74-4563-9CFA-B17699209B90}"/>
              </a:ext>
            </a:extLst>
          </p:cNvPr>
          <p:cNvSpPr/>
          <p:nvPr/>
        </p:nvSpPr>
        <p:spPr>
          <a:xfrm>
            <a:off x="0" y="469784"/>
            <a:ext cx="408329" cy="746620"/>
          </a:xfrm>
          <a:prstGeom prst="rect">
            <a:avLst/>
          </a:prstGeom>
          <a:solidFill>
            <a:srgbClr val="FCDE04"/>
          </a:solidFill>
          <a:ln>
            <a:solidFill>
              <a:srgbClr val="FCD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91745396-78C1-4E94-8778-6BF43DB6B1A5}"/>
              </a:ext>
            </a:extLst>
          </p:cNvPr>
          <p:cNvSpPr txBox="1"/>
          <p:nvPr/>
        </p:nvSpPr>
        <p:spPr>
          <a:xfrm>
            <a:off x="645629" y="469784"/>
            <a:ext cx="1670650" cy="461665"/>
          </a:xfrm>
          <a:prstGeom prst="rect">
            <a:avLst/>
          </a:prstGeom>
          <a:noFill/>
        </p:spPr>
        <p:txBody>
          <a:bodyPr wrap="none" rtlCol="0">
            <a:spAutoFit/>
          </a:bodyPr>
          <a:lstStyle/>
          <a:p>
            <a:r>
              <a:rPr lang="zh-CN" altLang="en-US" sz="2400" b="1" dirty="0"/>
              <a:t>主 要 功 能</a:t>
            </a:r>
          </a:p>
        </p:txBody>
      </p:sp>
      <p:sp>
        <p:nvSpPr>
          <p:cNvPr id="26" name="文本框 25">
            <a:extLst>
              <a:ext uri="{FF2B5EF4-FFF2-40B4-BE49-F238E27FC236}">
                <a16:creationId xmlns:a16="http://schemas.microsoft.com/office/drawing/2014/main" id="{A13BA231-E917-49A6-8308-445BF7C44721}"/>
              </a:ext>
            </a:extLst>
          </p:cNvPr>
          <p:cNvSpPr txBox="1"/>
          <p:nvPr/>
        </p:nvSpPr>
        <p:spPr>
          <a:xfrm>
            <a:off x="330639" y="843094"/>
            <a:ext cx="2492990" cy="553998"/>
          </a:xfrm>
          <a:prstGeom prst="rect">
            <a:avLst/>
          </a:prstGeom>
          <a:noFill/>
        </p:spPr>
        <p:txBody>
          <a:bodyPr wrap="none" rtlCol="0">
            <a:spAutoFit/>
          </a:bodyPr>
          <a:lstStyle/>
          <a:p>
            <a:r>
              <a:rPr lang="zh-CN" altLang="en-US" sz="1200" b="1" dirty="0">
                <a:latin typeface="+mn-ea"/>
              </a:rPr>
              <a:t>教育局民办教育信息服务监管平台</a:t>
            </a:r>
          </a:p>
          <a:p>
            <a:endParaRPr lang="zh-CN" altLang="en-US" dirty="0"/>
          </a:p>
        </p:txBody>
      </p:sp>
      <p:pic>
        <p:nvPicPr>
          <p:cNvPr id="1026" name="图片 1">
            <a:extLst>
              <a:ext uri="{FF2B5EF4-FFF2-40B4-BE49-F238E27FC236}">
                <a16:creationId xmlns:a16="http://schemas.microsoft.com/office/drawing/2014/main" id="{955253E0-CB17-4443-B8DA-CF9BC5D70E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656" y="1882271"/>
            <a:ext cx="2337354" cy="2498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图片 5">
            <a:extLst>
              <a:ext uri="{FF2B5EF4-FFF2-40B4-BE49-F238E27FC236}">
                <a16:creationId xmlns:a16="http://schemas.microsoft.com/office/drawing/2014/main" id="{54877E73-D84D-40D4-AAFC-C9CBC5829B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0010" y="1882271"/>
            <a:ext cx="5287963" cy="3233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椭圆 3">
            <a:extLst>
              <a:ext uri="{FF2B5EF4-FFF2-40B4-BE49-F238E27FC236}">
                <a16:creationId xmlns:a16="http://schemas.microsoft.com/office/drawing/2014/main" id="{C99994FE-862F-4C46-82C4-2FFE37144B3C}"/>
              </a:ext>
            </a:extLst>
          </p:cNvPr>
          <p:cNvSpPr/>
          <p:nvPr/>
        </p:nvSpPr>
        <p:spPr>
          <a:xfrm>
            <a:off x="54980" y="1966498"/>
            <a:ext cx="553998" cy="553998"/>
          </a:xfrm>
          <a:prstGeom prst="ellipse">
            <a:avLst/>
          </a:prstGeom>
          <a:solidFill>
            <a:srgbClr val="FCDE04"/>
          </a:solidFill>
          <a:ln>
            <a:solidFill>
              <a:srgbClr val="FCD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F9897EC8-5D1A-457C-9E40-255AFA3441D0}"/>
              </a:ext>
            </a:extLst>
          </p:cNvPr>
          <p:cNvSpPr/>
          <p:nvPr/>
        </p:nvSpPr>
        <p:spPr>
          <a:xfrm>
            <a:off x="3616215" y="1961172"/>
            <a:ext cx="553998" cy="553998"/>
          </a:xfrm>
          <a:prstGeom prst="ellipse">
            <a:avLst/>
          </a:prstGeom>
          <a:solidFill>
            <a:srgbClr val="FCDE04"/>
          </a:solidFill>
          <a:ln>
            <a:solidFill>
              <a:srgbClr val="FCD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6BEEB871-8754-41D2-89F6-09144C672FBD}"/>
              </a:ext>
            </a:extLst>
          </p:cNvPr>
          <p:cNvSpPr/>
          <p:nvPr/>
        </p:nvSpPr>
        <p:spPr>
          <a:xfrm>
            <a:off x="8390703" y="2021925"/>
            <a:ext cx="553998" cy="553998"/>
          </a:xfrm>
          <a:prstGeom prst="ellipse">
            <a:avLst/>
          </a:prstGeom>
          <a:solidFill>
            <a:srgbClr val="FCDE04"/>
          </a:solidFill>
          <a:ln>
            <a:solidFill>
              <a:srgbClr val="FCD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49A5308B-1621-480A-A2E1-6C922D43E79E}"/>
              </a:ext>
            </a:extLst>
          </p:cNvPr>
          <p:cNvSpPr txBox="1"/>
          <p:nvPr/>
        </p:nvSpPr>
        <p:spPr>
          <a:xfrm>
            <a:off x="149076" y="2044543"/>
            <a:ext cx="365806" cy="400110"/>
          </a:xfrm>
          <a:prstGeom prst="rect">
            <a:avLst/>
          </a:prstGeom>
          <a:noFill/>
        </p:spPr>
        <p:txBody>
          <a:bodyPr wrap="none" rtlCol="0">
            <a:spAutoFit/>
          </a:bodyPr>
          <a:lstStyle/>
          <a:p>
            <a:r>
              <a:rPr lang="en-US" altLang="zh-CN" sz="2000" b="1" dirty="0">
                <a:latin typeface="Agency FB" panose="020B0503020202020204" pitchFamily="34" charset="0"/>
              </a:rPr>
              <a:t>01</a:t>
            </a:r>
            <a:endParaRPr lang="zh-CN" altLang="en-US" sz="2800" b="1" dirty="0">
              <a:latin typeface="Agency FB" panose="020B0503020202020204" pitchFamily="34" charset="0"/>
            </a:endParaRPr>
          </a:p>
        </p:txBody>
      </p:sp>
      <p:sp>
        <p:nvSpPr>
          <p:cNvPr id="10" name="文本框 9">
            <a:extLst>
              <a:ext uri="{FF2B5EF4-FFF2-40B4-BE49-F238E27FC236}">
                <a16:creationId xmlns:a16="http://schemas.microsoft.com/office/drawing/2014/main" id="{714B8357-FC43-49F3-9293-DC2B6F4117AE}"/>
              </a:ext>
            </a:extLst>
          </p:cNvPr>
          <p:cNvSpPr txBox="1"/>
          <p:nvPr/>
        </p:nvSpPr>
        <p:spPr>
          <a:xfrm>
            <a:off x="3710311" y="2038116"/>
            <a:ext cx="418704" cy="400110"/>
          </a:xfrm>
          <a:prstGeom prst="rect">
            <a:avLst/>
          </a:prstGeom>
          <a:noFill/>
        </p:spPr>
        <p:txBody>
          <a:bodyPr wrap="none" rtlCol="0">
            <a:spAutoFit/>
          </a:bodyPr>
          <a:lstStyle/>
          <a:p>
            <a:r>
              <a:rPr lang="en-US" altLang="zh-CN" sz="2000" b="1" dirty="0">
                <a:latin typeface="Agency FB" panose="020B0503020202020204" pitchFamily="34" charset="0"/>
              </a:rPr>
              <a:t>02</a:t>
            </a:r>
            <a:endParaRPr lang="zh-CN" altLang="en-US" sz="2800" b="1" dirty="0">
              <a:latin typeface="Agency FB" panose="020B0503020202020204" pitchFamily="34" charset="0"/>
            </a:endParaRPr>
          </a:p>
        </p:txBody>
      </p:sp>
      <p:sp>
        <p:nvSpPr>
          <p:cNvPr id="11" name="文本框 10">
            <a:extLst>
              <a:ext uri="{FF2B5EF4-FFF2-40B4-BE49-F238E27FC236}">
                <a16:creationId xmlns:a16="http://schemas.microsoft.com/office/drawing/2014/main" id="{2CA28426-5DBD-4905-A24C-9E97F928EB9A}"/>
              </a:ext>
            </a:extLst>
          </p:cNvPr>
          <p:cNvSpPr txBox="1"/>
          <p:nvPr/>
        </p:nvSpPr>
        <p:spPr>
          <a:xfrm>
            <a:off x="8498159" y="2098869"/>
            <a:ext cx="423514" cy="400110"/>
          </a:xfrm>
          <a:prstGeom prst="rect">
            <a:avLst/>
          </a:prstGeom>
          <a:noFill/>
        </p:spPr>
        <p:txBody>
          <a:bodyPr wrap="none" rtlCol="0">
            <a:spAutoFit/>
          </a:bodyPr>
          <a:lstStyle/>
          <a:p>
            <a:r>
              <a:rPr lang="en-US" altLang="zh-CN" sz="2000" b="1" dirty="0">
                <a:latin typeface="Agency FB" panose="020B0503020202020204" pitchFamily="34" charset="0"/>
              </a:rPr>
              <a:t>03</a:t>
            </a:r>
            <a:endParaRPr lang="zh-CN" altLang="en-US" sz="2800" b="1" dirty="0">
              <a:latin typeface="Agency FB" panose="020B0503020202020204" pitchFamily="34" charset="0"/>
            </a:endParaRPr>
          </a:p>
        </p:txBody>
      </p:sp>
      <p:cxnSp>
        <p:nvCxnSpPr>
          <p:cNvPr id="2" name="直接连接符 1">
            <a:extLst>
              <a:ext uri="{FF2B5EF4-FFF2-40B4-BE49-F238E27FC236}">
                <a16:creationId xmlns:a16="http://schemas.microsoft.com/office/drawing/2014/main" id="{9503C7FE-7B88-47A9-B239-C4CE77C1FE89}"/>
              </a:ext>
            </a:extLst>
          </p:cNvPr>
          <p:cNvCxnSpPr>
            <a:cxnSpLocks/>
          </p:cNvCxnSpPr>
          <p:nvPr/>
        </p:nvCxnSpPr>
        <p:spPr>
          <a:xfrm>
            <a:off x="4076117" y="1085239"/>
            <a:ext cx="6531429"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77554009-6B4E-4D74-B449-E7492863F020}"/>
              </a:ext>
            </a:extLst>
          </p:cNvPr>
          <p:cNvSpPr txBox="1"/>
          <p:nvPr/>
        </p:nvSpPr>
        <p:spPr>
          <a:xfrm>
            <a:off x="6664996" y="744666"/>
            <a:ext cx="1353669" cy="307777"/>
          </a:xfrm>
          <a:prstGeom prst="rect">
            <a:avLst/>
          </a:prstGeom>
          <a:noFill/>
        </p:spPr>
        <p:txBody>
          <a:bodyPr wrap="square" rtlCol="0">
            <a:spAutoFit/>
          </a:bodyPr>
          <a:lstStyle/>
          <a:p>
            <a:r>
              <a:rPr lang="zh-CN" altLang="en-US" sz="1400" dirty="0"/>
              <a:t>功   能   一   览</a:t>
            </a:r>
          </a:p>
        </p:txBody>
      </p:sp>
    </p:spTree>
    <p:extLst>
      <p:ext uri="{BB962C8B-B14F-4D97-AF65-F5344CB8AC3E}">
        <p14:creationId xmlns:p14="http://schemas.microsoft.com/office/powerpoint/2010/main" val="276616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28"/>
                                        </p:tgtEl>
                                        <p:attrNameLst>
                                          <p:attrName>style.visibility</p:attrName>
                                        </p:attrNameLst>
                                      </p:cBhvr>
                                      <p:to>
                                        <p:strVal val="visible"/>
                                      </p:to>
                                    </p:set>
                                    <p:animEffect transition="in" filter="fade">
                                      <p:cBhvr>
                                        <p:cTn id="18" dur="500"/>
                                        <p:tgtEl>
                                          <p:spTgt spid="1028"/>
                                        </p:tgtEl>
                                      </p:cBhvr>
                                    </p:animEffect>
                                  </p:childTnLst>
                                </p:cTn>
                              </p:par>
                              <p:par>
                                <p:cTn id="19" presetID="10"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500"/>
                                        <p:tgtEl>
                                          <p:spTgt spid="1026"/>
                                        </p:tgtEl>
                                      </p:cBhvr>
                                    </p:animEffect>
                                  </p:childTnLst>
                                </p:cTn>
                              </p:par>
                              <p:par>
                                <p:cTn id="22" presetID="10" presetClass="entr" presetSubtype="0" fill="hold" nodeType="withEffect">
                                  <p:stCondLst>
                                    <p:cond delay="0"/>
                                  </p:stCondLst>
                                  <p:childTnLst>
                                    <p:set>
                                      <p:cBhvr>
                                        <p:cTn id="23" dur="1" fill="hold">
                                          <p:stCondLst>
                                            <p:cond delay="0"/>
                                          </p:stCondLst>
                                        </p:cTn>
                                        <p:tgtEl>
                                          <p:spTgt spid="1027"/>
                                        </p:tgtEl>
                                        <p:attrNameLst>
                                          <p:attrName>style.visibility</p:attrName>
                                        </p:attrNameLst>
                                      </p:cBhvr>
                                      <p:to>
                                        <p:strVal val="visible"/>
                                      </p:to>
                                    </p:set>
                                    <p:animEffect transition="in" filter="fade">
                                      <p:cBhvr>
                                        <p:cTn id="24" dur="500"/>
                                        <p:tgtEl>
                                          <p:spTgt spid="102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10" presetClass="entr" presetSubtype="0" fill="hold" nodeType="with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fade">
                                      <p:cBhvr>
                                        <p:cTn id="4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p:bldP spid="4" grpId="0" animBg="1"/>
      <p:bldP spid="7" grpId="0" animBg="1"/>
      <p:bldP spid="8" grpId="0" animBg="1"/>
      <p:bldP spid="9" grpId="0"/>
      <p:bldP spid="10" grpId="0"/>
      <p:bldP spid="11"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F28DA092-EE74-4563-9CFA-B17699209B90}"/>
              </a:ext>
            </a:extLst>
          </p:cNvPr>
          <p:cNvSpPr/>
          <p:nvPr/>
        </p:nvSpPr>
        <p:spPr>
          <a:xfrm>
            <a:off x="0" y="469784"/>
            <a:ext cx="408329" cy="746620"/>
          </a:xfrm>
          <a:prstGeom prst="rect">
            <a:avLst/>
          </a:prstGeom>
          <a:solidFill>
            <a:srgbClr val="FCDE04"/>
          </a:solidFill>
          <a:ln>
            <a:solidFill>
              <a:srgbClr val="FCD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91745396-78C1-4E94-8778-6BF43DB6B1A5}"/>
              </a:ext>
            </a:extLst>
          </p:cNvPr>
          <p:cNvSpPr txBox="1"/>
          <p:nvPr/>
        </p:nvSpPr>
        <p:spPr>
          <a:xfrm>
            <a:off x="645629" y="469784"/>
            <a:ext cx="1670650" cy="461665"/>
          </a:xfrm>
          <a:prstGeom prst="rect">
            <a:avLst/>
          </a:prstGeom>
          <a:noFill/>
        </p:spPr>
        <p:txBody>
          <a:bodyPr wrap="none" rtlCol="0">
            <a:spAutoFit/>
          </a:bodyPr>
          <a:lstStyle/>
          <a:p>
            <a:r>
              <a:rPr lang="zh-CN" altLang="en-US" sz="2400" b="1" dirty="0"/>
              <a:t>主 要 功 能</a:t>
            </a:r>
          </a:p>
        </p:txBody>
      </p:sp>
      <p:sp>
        <p:nvSpPr>
          <p:cNvPr id="26" name="文本框 25">
            <a:extLst>
              <a:ext uri="{FF2B5EF4-FFF2-40B4-BE49-F238E27FC236}">
                <a16:creationId xmlns:a16="http://schemas.microsoft.com/office/drawing/2014/main" id="{A13BA231-E917-49A6-8308-445BF7C44721}"/>
              </a:ext>
            </a:extLst>
          </p:cNvPr>
          <p:cNvSpPr txBox="1"/>
          <p:nvPr/>
        </p:nvSpPr>
        <p:spPr>
          <a:xfrm>
            <a:off x="330639" y="843094"/>
            <a:ext cx="2492990" cy="553998"/>
          </a:xfrm>
          <a:prstGeom prst="rect">
            <a:avLst/>
          </a:prstGeom>
          <a:noFill/>
        </p:spPr>
        <p:txBody>
          <a:bodyPr wrap="none" rtlCol="0">
            <a:spAutoFit/>
          </a:bodyPr>
          <a:lstStyle/>
          <a:p>
            <a:r>
              <a:rPr lang="zh-CN" altLang="en-US" sz="1200" b="1" dirty="0">
                <a:latin typeface="+mn-ea"/>
              </a:rPr>
              <a:t>教育局民办教育信息服务监管平台</a:t>
            </a:r>
          </a:p>
          <a:p>
            <a:endParaRPr lang="zh-CN" altLang="en-US" dirty="0"/>
          </a:p>
        </p:txBody>
      </p:sp>
      <p:sp>
        <p:nvSpPr>
          <p:cNvPr id="4" name="椭圆 3">
            <a:extLst>
              <a:ext uri="{FF2B5EF4-FFF2-40B4-BE49-F238E27FC236}">
                <a16:creationId xmlns:a16="http://schemas.microsoft.com/office/drawing/2014/main" id="{C99994FE-862F-4C46-82C4-2FFE37144B3C}"/>
              </a:ext>
            </a:extLst>
          </p:cNvPr>
          <p:cNvSpPr/>
          <p:nvPr/>
        </p:nvSpPr>
        <p:spPr>
          <a:xfrm>
            <a:off x="54980" y="1966498"/>
            <a:ext cx="553998" cy="553998"/>
          </a:xfrm>
          <a:prstGeom prst="ellipse">
            <a:avLst/>
          </a:prstGeom>
          <a:solidFill>
            <a:srgbClr val="FCDE04"/>
          </a:solidFill>
          <a:ln>
            <a:solidFill>
              <a:srgbClr val="FCD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F9897EC8-5D1A-457C-9E40-255AFA3441D0}"/>
              </a:ext>
            </a:extLst>
          </p:cNvPr>
          <p:cNvSpPr/>
          <p:nvPr/>
        </p:nvSpPr>
        <p:spPr>
          <a:xfrm>
            <a:off x="7064831" y="2023582"/>
            <a:ext cx="553998" cy="553998"/>
          </a:xfrm>
          <a:prstGeom prst="ellipse">
            <a:avLst/>
          </a:prstGeom>
          <a:solidFill>
            <a:srgbClr val="FCDE04"/>
          </a:solidFill>
          <a:ln>
            <a:solidFill>
              <a:srgbClr val="FCD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49A5308B-1621-480A-A2E1-6C922D43E79E}"/>
              </a:ext>
            </a:extLst>
          </p:cNvPr>
          <p:cNvSpPr txBox="1"/>
          <p:nvPr/>
        </p:nvSpPr>
        <p:spPr>
          <a:xfrm>
            <a:off x="149076" y="2044543"/>
            <a:ext cx="421910" cy="400110"/>
          </a:xfrm>
          <a:prstGeom prst="rect">
            <a:avLst/>
          </a:prstGeom>
          <a:noFill/>
        </p:spPr>
        <p:txBody>
          <a:bodyPr wrap="none" rtlCol="0">
            <a:spAutoFit/>
          </a:bodyPr>
          <a:lstStyle/>
          <a:p>
            <a:r>
              <a:rPr lang="en-US" altLang="zh-CN" sz="2000" b="1" dirty="0">
                <a:latin typeface="Agency FB" panose="020B0503020202020204" pitchFamily="34" charset="0"/>
              </a:rPr>
              <a:t>04</a:t>
            </a:r>
            <a:endParaRPr lang="zh-CN" altLang="en-US" sz="2800" b="1" dirty="0">
              <a:latin typeface="Agency FB" panose="020B0503020202020204" pitchFamily="34" charset="0"/>
            </a:endParaRPr>
          </a:p>
        </p:txBody>
      </p:sp>
      <p:sp>
        <p:nvSpPr>
          <p:cNvPr id="10" name="文本框 9">
            <a:extLst>
              <a:ext uri="{FF2B5EF4-FFF2-40B4-BE49-F238E27FC236}">
                <a16:creationId xmlns:a16="http://schemas.microsoft.com/office/drawing/2014/main" id="{714B8357-FC43-49F3-9293-DC2B6F4117AE}"/>
              </a:ext>
            </a:extLst>
          </p:cNvPr>
          <p:cNvSpPr txBox="1"/>
          <p:nvPr/>
        </p:nvSpPr>
        <p:spPr>
          <a:xfrm>
            <a:off x="7158927" y="2100526"/>
            <a:ext cx="421910" cy="400110"/>
          </a:xfrm>
          <a:prstGeom prst="rect">
            <a:avLst/>
          </a:prstGeom>
          <a:noFill/>
        </p:spPr>
        <p:txBody>
          <a:bodyPr wrap="none" rtlCol="0">
            <a:spAutoFit/>
          </a:bodyPr>
          <a:lstStyle/>
          <a:p>
            <a:r>
              <a:rPr lang="en-US" altLang="zh-CN" sz="2000" b="1" dirty="0">
                <a:latin typeface="Agency FB" panose="020B0503020202020204" pitchFamily="34" charset="0"/>
              </a:rPr>
              <a:t>05</a:t>
            </a:r>
            <a:endParaRPr lang="zh-CN" altLang="en-US" sz="2800" b="1" dirty="0">
              <a:latin typeface="Agency FB" panose="020B0503020202020204" pitchFamily="34" charset="0"/>
            </a:endParaRPr>
          </a:p>
        </p:txBody>
      </p:sp>
      <p:cxnSp>
        <p:nvCxnSpPr>
          <p:cNvPr id="2" name="直接连接符 1">
            <a:extLst>
              <a:ext uri="{FF2B5EF4-FFF2-40B4-BE49-F238E27FC236}">
                <a16:creationId xmlns:a16="http://schemas.microsoft.com/office/drawing/2014/main" id="{9503C7FE-7B88-47A9-B239-C4CE77C1FE89}"/>
              </a:ext>
            </a:extLst>
          </p:cNvPr>
          <p:cNvCxnSpPr>
            <a:cxnSpLocks/>
          </p:cNvCxnSpPr>
          <p:nvPr/>
        </p:nvCxnSpPr>
        <p:spPr>
          <a:xfrm>
            <a:off x="4076117" y="1085239"/>
            <a:ext cx="6531429"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77554009-6B4E-4D74-B449-E7492863F020}"/>
              </a:ext>
            </a:extLst>
          </p:cNvPr>
          <p:cNvSpPr txBox="1"/>
          <p:nvPr/>
        </p:nvSpPr>
        <p:spPr>
          <a:xfrm>
            <a:off x="6664996" y="744666"/>
            <a:ext cx="1353669" cy="307777"/>
          </a:xfrm>
          <a:prstGeom prst="rect">
            <a:avLst/>
          </a:prstGeom>
          <a:noFill/>
        </p:spPr>
        <p:txBody>
          <a:bodyPr wrap="square" rtlCol="0">
            <a:spAutoFit/>
          </a:bodyPr>
          <a:lstStyle/>
          <a:p>
            <a:r>
              <a:rPr lang="zh-CN" altLang="en-US" sz="1400" dirty="0"/>
              <a:t>功   能   一   览</a:t>
            </a:r>
          </a:p>
        </p:txBody>
      </p:sp>
      <p:pic>
        <p:nvPicPr>
          <p:cNvPr id="5" name="图片 19">
            <a:extLst>
              <a:ext uri="{FF2B5EF4-FFF2-40B4-BE49-F238E27FC236}">
                <a16:creationId xmlns:a16="http://schemas.microsoft.com/office/drawing/2014/main" id="{858E6AA5-CDEA-4A6E-BFF2-C19E311C3E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368" y="2577580"/>
            <a:ext cx="3294062" cy="3770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图片 1">
            <a:extLst>
              <a:ext uri="{FF2B5EF4-FFF2-40B4-BE49-F238E27FC236}">
                <a16:creationId xmlns:a16="http://schemas.microsoft.com/office/drawing/2014/main" id="{0719148B-B070-4EE7-8303-5D9A540A96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8665" y="2654524"/>
            <a:ext cx="3124200" cy="337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595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p:bldP spid="4" grpId="0" animBg="1"/>
      <p:bldP spid="7" grpId="0" animBg="1"/>
      <p:bldP spid="9" grpId="0"/>
      <p:bldP spid="10"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1">
            <a:extLst>
              <a:ext uri="{FF2B5EF4-FFF2-40B4-BE49-F238E27FC236}">
                <a16:creationId xmlns:a16="http://schemas.microsoft.com/office/drawing/2014/main" id="{5284B321-64C2-49BD-A62F-9A02C27E80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046" y="1397092"/>
            <a:ext cx="5253038" cy="198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矩形 22">
            <a:extLst>
              <a:ext uri="{FF2B5EF4-FFF2-40B4-BE49-F238E27FC236}">
                <a16:creationId xmlns:a16="http://schemas.microsoft.com/office/drawing/2014/main" id="{F28DA092-EE74-4563-9CFA-B17699209B90}"/>
              </a:ext>
            </a:extLst>
          </p:cNvPr>
          <p:cNvSpPr/>
          <p:nvPr/>
        </p:nvSpPr>
        <p:spPr>
          <a:xfrm>
            <a:off x="0" y="469784"/>
            <a:ext cx="408329" cy="746620"/>
          </a:xfrm>
          <a:prstGeom prst="rect">
            <a:avLst/>
          </a:prstGeom>
          <a:solidFill>
            <a:srgbClr val="FCDE04"/>
          </a:solidFill>
          <a:ln>
            <a:solidFill>
              <a:srgbClr val="FCD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91745396-78C1-4E94-8778-6BF43DB6B1A5}"/>
              </a:ext>
            </a:extLst>
          </p:cNvPr>
          <p:cNvSpPr txBox="1"/>
          <p:nvPr/>
        </p:nvSpPr>
        <p:spPr>
          <a:xfrm>
            <a:off x="645629" y="469784"/>
            <a:ext cx="1670650" cy="461665"/>
          </a:xfrm>
          <a:prstGeom prst="rect">
            <a:avLst/>
          </a:prstGeom>
          <a:noFill/>
        </p:spPr>
        <p:txBody>
          <a:bodyPr wrap="none" rtlCol="0">
            <a:spAutoFit/>
          </a:bodyPr>
          <a:lstStyle/>
          <a:p>
            <a:r>
              <a:rPr lang="zh-CN" altLang="en-US" sz="2400" b="1" dirty="0"/>
              <a:t>主 要 功 能</a:t>
            </a:r>
          </a:p>
        </p:txBody>
      </p:sp>
      <p:sp>
        <p:nvSpPr>
          <p:cNvPr id="26" name="文本框 25">
            <a:extLst>
              <a:ext uri="{FF2B5EF4-FFF2-40B4-BE49-F238E27FC236}">
                <a16:creationId xmlns:a16="http://schemas.microsoft.com/office/drawing/2014/main" id="{A13BA231-E917-49A6-8308-445BF7C44721}"/>
              </a:ext>
            </a:extLst>
          </p:cNvPr>
          <p:cNvSpPr txBox="1"/>
          <p:nvPr/>
        </p:nvSpPr>
        <p:spPr>
          <a:xfrm>
            <a:off x="330639" y="843094"/>
            <a:ext cx="2492990" cy="553998"/>
          </a:xfrm>
          <a:prstGeom prst="rect">
            <a:avLst/>
          </a:prstGeom>
          <a:noFill/>
        </p:spPr>
        <p:txBody>
          <a:bodyPr wrap="none" rtlCol="0">
            <a:spAutoFit/>
          </a:bodyPr>
          <a:lstStyle/>
          <a:p>
            <a:r>
              <a:rPr lang="zh-CN" altLang="en-US" sz="1200" b="1" dirty="0">
                <a:latin typeface="+mn-ea"/>
              </a:rPr>
              <a:t>教育局民办教育信息服务监管平台</a:t>
            </a:r>
          </a:p>
          <a:p>
            <a:endParaRPr lang="zh-CN" altLang="en-US" dirty="0"/>
          </a:p>
        </p:txBody>
      </p:sp>
      <p:sp>
        <p:nvSpPr>
          <p:cNvPr id="4" name="椭圆 3">
            <a:extLst>
              <a:ext uri="{FF2B5EF4-FFF2-40B4-BE49-F238E27FC236}">
                <a16:creationId xmlns:a16="http://schemas.microsoft.com/office/drawing/2014/main" id="{C99994FE-862F-4C46-82C4-2FFE37144B3C}"/>
              </a:ext>
            </a:extLst>
          </p:cNvPr>
          <p:cNvSpPr/>
          <p:nvPr/>
        </p:nvSpPr>
        <p:spPr>
          <a:xfrm>
            <a:off x="0" y="1404620"/>
            <a:ext cx="553998" cy="553998"/>
          </a:xfrm>
          <a:prstGeom prst="ellipse">
            <a:avLst/>
          </a:prstGeom>
          <a:solidFill>
            <a:srgbClr val="FCDE04"/>
          </a:solidFill>
          <a:ln>
            <a:solidFill>
              <a:srgbClr val="FCD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F9897EC8-5D1A-457C-9E40-255AFA3441D0}"/>
              </a:ext>
            </a:extLst>
          </p:cNvPr>
          <p:cNvSpPr/>
          <p:nvPr/>
        </p:nvSpPr>
        <p:spPr>
          <a:xfrm>
            <a:off x="11638002" y="3388995"/>
            <a:ext cx="553998" cy="553998"/>
          </a:xfrm>
          <a:prstGeom prst="ellipse">
            <a:avLst/>
          </a:prstGeom>
          <a:solidFill>
            <a:srgbClr val="FCDE04"/>
          </a:solidFill>
          <a:ln>
            <a:solidFill>
              <a:srgbClr val="FCD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6BEEB871-8754-41D2-89F6-09144C672FBD}"/>
              </a:ext>
            </a:extLst>
          </p:cNvPr>
          <p:cNvSpPr/>
          <p:nvPr/>
        </p:nvSpPr>
        <p:spPr>
          <a:xfrm>
            <a:off x="33723" y="6212277"/>
            <a:ext cx="553998" cy="553998"/>
          </a:xfrm>
          <a:prstGeom prst="ellipse">
            <a:avLst/>
          </a:prstGeom>
          <a:solidFill>
            <a:srgbClr val="FCDE04"/>
          </a:solidFill>
          <a:ln>
            <a:solidFill>
              <a:srgbClr val="FCD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49A5308B-1621-480A-A2E1-6C922D43E79E}"/>
              </a:ext>
            </a:extLst>
          </p:cNvPr>
          <p:cNvSpPr txBox="1"/>
          <p:nvPr/>
        </p:nvSpPr>
        <p:spPr>
          <a:xfrm>
            <a:off x="94096" y="1482665"/>
            <a:ext cx="423514" cy="400110"/>
          </a:xfrm>
          <a:prstGeom prst="rect">
            <a:avLst/>
          </a:prstGeom>
          <a:noFill/>
        </p:spPr>
        <p:txBody>
          <a:bodyPr wrap="none" rtlCol="0">
            <a:spAutoFit/>
          </a:bodyPr>
          <a:lstStyle/>
          <a:p>
            <a:r>
              <a:rPr lang="en-US" altLang="zh-CN" sz="2000" b="1" dirty="0">
                <a:latin typeface="Agency FB" panose="020B0503020202020204" pitchFamily="34" charset="0"/>
              </a:rPr>
              <a:t>06</a:t>
            </a:r>
            <a:endParaRPr lang="zh-CN" altLang="en-US" sz="2800" b="1" dirty="0">
              <a:latin typeface="Agency FB" panose="020B0503020202020204" pitchFamily="34" charset="0"/>
            </a:endParaRPr>
          </a:p>
        </p:txBody>
      </p:sp>
      <p:sp>
        <p:nvSpPr>
          <p:cNvPr id="10" name="文本框 9">
            <a:extLst>
              <a:ext uri="{FF2B5EF4-FFF2-40B4-BE49-F238E27FC236}">
                <a16:creationId xmlns:a16="http://schemas.microsoft.com/office/drawing/2014/main" id="{714B8357-FC43-49F3-9293-DC2B6F4117AE}"/>
              </a:ext>
            </a:extLst>
          </p:cNvPr>
          <p:cNvSpPr txBox="1"/>
          <p:nvPr/>
        </p:nvSpPr>
        <p:spPr>
          <a:xfrm>
            <a:off x="11732098" y="3465939"/>
            <a:ext cx="415498" cy="400110"/>
          </a:xfrm>
          <a:prstGeom prst="rect">
            <a:avLst/>
          </a:prstGeom>
          <a:noFill/>
        </p:spPr>
        <p:txBody>
          <a:bodyPr wrap="none" rtlCol="0">
            <a:spAutoFit/>
          </a:bodyPr>
          <a:lstStyle/>
          <a:p>
            <a:r>
              <a:rPr lang="en-US" altLang="zh-CN" sz="2000" b="1" dirty="0">
                <a:latin typeface="Agency FB" panose="020B0503020202020204" pitchFamily="34" charset="0"/>
              </a:rPr>
              <a:t>07</a:t>
            </a:r>
            <a:endParaRPr lang="zh-CN" altLang="en-US" sz="2800" b="1" dirty="0">
              <a:latin typeface="Agency FB" panose="020B0503020202020204" pitchFamily="34" charset="0"/>
            </a:endParaRPr>
          </a:p>
        </p:txBody>
      </p:sp>
      <p:sp>
        <p:nvSpPr>
          <p:cNvPr id="11" name="文本框 10">
            <a:extLst>
              <a:ext uri="{FF2B5EF4-FFF2-40B4-BE49-F238E27FC236}">
                <a16:creationId xmlns:a16="http://schemas.microsoft.com/office/drawing/2014/main" id="{2CA28426-5DBD-4905-A24C-9E97F928EB9A}"/>
              </a:ext>
            </a:extLst>
          </p:cNvPr>
          <p:cNvSpPr txBox="1"/>
          <p:nvPr/>
        </p:nvSpPr>
        <p:spPr>
          <a:xfrm>
            <a:off x="94096" y="6289221"/>
            <a:ext cx="425116" cy="400110"/>
          </a:xfrm>
          <a:prstGeom prst="rect">
            <a:avLst/>
          </a:prstGeom>
          <a:noFill/>
        </p:spPr>
        <p:txBody>
          <a:bodyPr wrap="none" rtlCol="0">
            <a:spAutoFit/>
          </a:bodyPr>
          <a:lstStyle/>
          <a:p>
            <a:r>
              <a:rPr lang="en-US" altLang="zh-CN" sz="2000" b="1" dirty="0">
                <a:latin typeface="Agency FB" panose="020B0503020202020204" pitchFamily="34" charset="0"/>
              </a:rPr>
              <a:t>08</a:t>
            </a:r>
            <a:endParaRPr lang="zh-CN" altLang="en-US" sz="2800" b="1" dirty="0">
              <a:latin typeface="Agency FB" panose="020B0503020202020204" pitchFamily="34" charset="0"/>
            </a:endParaRPr>
          </a:p>
        </p:txBody>
      </p:sp>
      <p:cxnSp>
        <p:nvCxnSpPr>
          <p:cNvPr id="2" name="直接连接符 1">
            <a:extLst>
              <a:ext uri="{FF2B5EF4-FFF2-40B4-BE49-F238E27FC236}">
                <a16:creationId xmlns:a16="http://schemas.microsoft.com/office/drawing/2014/main" id="{9503C7FE-7B88-47A9-B239-C4CE77C1FE89}"/>
              </a:ext>
            </a:extLst>
          </p:cNvPr>
          <p:cNvCxnSpPr>
            <a:cxnSpLocks/>
          </p:cNvCxnSpPr>
          <p:nvPr/>
        </p:nvCxnSpPr>
        <p:spPr>
          <a:xfrm>
            <a:off x="4076117" y="1085239"/>
            <a:ext cx="6531429"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77554009-6B4E-4D74-B449-E7492863F020}"/>
              </a:ext>
            </a:extLst>
          </p:cNvPr>
          <p:cNvSpPr txBox="1"/>
          <p:nvPr/>
        </p:nvSpPr>
        <p:spPr>
          <a:xfrm>
            <a:off x="6664996" y="744666"/>
            <a:ext cx="1353669" cy="307777"/>
          </a:xfrm>
          <a:prstGeom prst="rect">
            <a:avLst/>
          </a:prstGeom>
          <a:noFill/>
        </p:spPr>
        <p:txBody>
          <a:bodyPr wrap="square" rtlCol="0">
            <a:spAutoFit/>
          </a:bodyPr>
          <a:lstStyle/>
          <a:p>
            <a:r>
              <a:rPr lang="zh-CN" altLang="en-US" sz="1400" dirty="0"/>
              <a:t>功   能   一   览</a:t>
            </a:r>
          </a:p>
        </p:txBody>
      </p:sp>
      <p:pic>
        <p:nvPicPr>
          <p:cNvPr id="6" name="图片 1">
            <a:extLst>
              <a:ext uri="{FF2B5EF4-FFF2-40B4-BE49-F238E27FC236}">
                <a16:creationId xmlns:a16="http://schemas.microsoft.com/office/drawing/2014/main" id="{1216F7BE-44F9-4A0C-96DA-C80E766FC9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2693" y="2848184"/>
            <a:ext cx="4735513"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
            <a:extLst>
              <a:ext uri="{FF2B5EF4-FFF2-40B4-BE49-F238E27FC236}">
                <a16:creationId xmlns:a16="http://schemas.microsoft.com/office/drawing/2014/main" id="{8C982A43-61E8-413A-AC4F-4204F5824F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629" y="4997800"/>
            <a:ext cx="5235575" cy="176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9150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p:bldP spid="4" grpId="0" animBg="1"/>
      <p:bldP spid="7" grpId="0" animBg="1"/>
      <p:bldP spid="8" grpId="0" animBg="1"/>
      <p:bldP spid="9" grpId="0"/>
      <p:bldP spid="10" grpId="0"/>
      <p:bldP spid="11" grpId="0"/>
      <p:bldP spid="3"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891</TotalTime>
  <Words>1160</Words>
  <Application>Microsoft Office PowerPoint</Application>
  <PresentationFormat>宽屏</PresentationFormat>
  <Paragraphs>185</Paragraphs>
  <Slides>53</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53</vt:i4>
      </vt:variant>
    </vt:vector>
  </HeadingPairs>
  <TitlesOfParts>
    <vt:vector size="61" baseType="lpstr">
      <vt:lpstr>等线</vt:lpstr>
      <vt:lpstr>等线 Light</vt:lpstr>
      <vt:lpstr>方正粗黑宋简体</vt:lpstr>
      <vt:lpstr>华文琥珀</vt:lpstr>
      <vt:lpstr>宋体</vt:lpstr>
      <vt:lpstr>Agency FB</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鄢 立新</dc:creator>
  <cp:lastModifiedBy>鄢 立新</cp:lastModifiedBy>
  <cp:revision>41</cp:revision>
  <dcterms:created xsi:type="dcterms:W3CDTF">2020-08-13T02:55:45Z</dcterms:created>
  <dcterms:modified xsi:type="dcterms:W3CDTF">2020-08-24T03:48:50Z</dcterms:modified>
</cp:coreProperties>
</file>